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0" r:id="rId2"/>
  </p:sldMasterIdLst>
  <p:notesMasterIdLst>
    <p:notesMasterId r:id="rId3"/>
  </p:notesMasterIdLst>
  <p:sldIdLst>
    <p:sldId id="256" r:id="rId4"/>
    <p:sldId id="257" r:id="rId5"/>
  </p:sldIdLst>
  <p:sldSz cx="7561263" cy="10693400"/>
  <p:notesSz cx="6735763" cy="9866313"/>
  <p:defaultTextStyle>
    <a:defPPr>
      <a:defRPr lang="ja-JP"/>
    </a:defPPr>
    <a:lvl1pPr marL="0" algn="l" defTabSz="1043056" rtl="0" eaLnBrk="1" latinLnBrk="0" hangingPunct="1">
      <a:defRPr kumimoji="1" sz="2100" kern="1200">
        <a:solidFill>
          <a:schemeClr val="tx1"/>
        </a:solidFill>
        <a:latin typeface="+mn-lt"/>
        <a:ea typeface="+mn-ea"/>
        <a:cs typeface="+mn-cs"/>
      </a:defRPr>
    </a:lvl1pPr>
    <a:lvl2pPr marL="521528" algn="l" defTabSz="1043056" rtl="0" eaLnBrk="1" latinLnBrk="0" hangingPunct="1">
      <a:defRPr kumimoji="1" sz="2100" kern="1200">
        <a:solidFill>
          <a:schemeClr val="tx1"/>
        </a:solidFill>
        <a:latin typeface="+mn-lt"/>
        <a:ea typeface="+mn-ea"/>
        <a:cs typeface="+mn-cs"/>
      </a:defRPr>
    </a:lvl2pPr>
    <a:lvl3pPr marL="1043056" algn="l" defTabSz="1043056" rtl="0" eaLnBrk="1" latinLnBrk="0" hangingPunct="1">
      <a:defRPr kumimoji="1" sz="2100" kern="1200">
        <a:solidFill>
          <a:schemeClr val="tx1"/>
        </a:solidFill>
        <a:latin typeface="+mn-lt"/>
        <a:ea typeface="+mn-ea"/>
        <a:cs typeface="+mn-cs"/>
      </a:defRPr>
    </a:lvl3pPr>
    <a:lvl4pPr marL="1564584" algn="l" defTabSz="1043056" rtl="0" eaLnBrk="1" latinLnBrk="0" hangingPunct="1">
      <a:defRPr kumimoji="1" sz="2100" kern="1200">
        <a:solidFill>
          <a:schemeClr val="tx1"/>
        </a:solidFill>
        <a:latin typeface="+mn-lt"/>
        <a:ea typeface="+mn-ea"/>
        <a:cs typeface="+mn-cs"/>
      </a:defRPr>
    </a:lvl4pPr>
    <a:lvl5pPr marL="2086112" algn="l" defTabSz="1043056" rtl="0" eaLnBrk="1" latinLnBrk="0" hangingPunct="1">
      <a:defRPr kumimoji="1" sz="2100" kern="1200">
        <a:solidFill>
          <a:schemeClr val="tx1"/>
        </a:solidFill>
        <a:latin typeface="+mn-lt"/>
        <a:ea typeface="+mn-ea"/>
        <a:cs typeface="+mn-cs"/>
      </a:defRPr>
    </a:lvl5pPr>
    <a:lvl6pPr marL="2607640" algn="l" defTabSz="1043056" rtl="0" eaLnBrk="1" latinLnBrk="0" hangingPunct="1">
      <a:defRPr kumimoji="1" sz="2100" kern="1200">
        <a:solidFill>
          <a:schemeClr val="tx1"/>
        </a:solidFill>
        <a:latin typeface="+mn-lt"/>
        <a:ea typeface="+mn-ea"/>
        <a:cs typeface="+mn-cs"/>
      </a:defRPr>
    </a:lvl6pPr>
    <a:lvl7pPr marL="3129168" algn="l" defTabSz="1043056" rtl="0" eaLnBrk="1" latinLnBrk="0" hangingPunct="1">
      <a:defRPr kumimoji="1" sz="2100" kern="1200">
        <a:solidFill>
          <a:schemeClr val="tx1"/>
        </a:solidFill>
        <a:latin typeface="+mn-lt"/>
        <a:ea typeface="+mn-ea"/>
        <a:cs typeface="+mn-cs"/>
      </a:defRPr>
    </a:lvl7pPr>
    <a:lvl8pPr marL="3650696" algn="l" defTabSz="1043056" rtl="0" eaLnBrk="1" latinLnBrk="0" hangingPunct="1">
      <a:defRPr kumimoji="1" sz="2100" kern="1200">
        <a:solidFill>
          <a:schemeClr val="tx1"/>
        </a:solidFill>
        <a:latin typeface="+mn-lt"/>
        <a:ea typeface="+mn-ea"/>
        <a:cs typeface="+mn-cs"/>
      </a:defRPr>
    </a:lvl8pPr>
    <a:lvl9pPr marL="4172224" algn="l" defTabSz="1043056" rtl="0" eaLnBrk="1" latinLnBrk="0" hangingPunct="1">
      <a:defRPr kumimoji="1"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
          <p15:clr>
            <a:srgbClr val="A4A3A4"/>
          </p15:clr>
        </p15:guide>
        <p15:guide id="2" orient="horz" pos="6543">
          <p15:clr>
            <a:srgbClr val="A4A3A4"/>
          </p15:clr>
        </p15:guide>
        <p15:guide id="3" pos="158">
          <p15:clr>
            <a:srgbClr val="A4A3A4"/>
          </p15:clr>
        </p15:guide>
        <p15:guide id="4" pos="46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99"/>
    <a:srgbClr val="FFFF66"/>
    <a:srgbClr val="FF99FF"/>
    <a:srgbClr val="FF0066"/>
    <a:srgbClr val="99FF66"/>
    <a:srgbClr val="FF9933"/>
    <a:srgbClr val="FF66FF"/>
    <a:srgbClr val="00B0F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560"/>
    <p:restoredTop sz="90441"/>
  </p:normalViewPr>
  <p:slideViewPr>
    <p:cSldViewPr showGuides="1">
      <p:cViewPr>
        <p:scale>
          <a:sx n="140" d="100"/>
          <a:sy n="140" d="100"/>
        </p:scale>
        <p:origin x="-1506" y="1122"/>
      </p:cViewPr>
      <p:guideLst>
        <p:guide orient="horz" pos="193"/>
        <p:guide orient="horz" pos="6543"/>
        <p:guide pos="158"/>
        <p:guide pos="4604"/>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presProps" Target="presProps.xml" /><Relationship Id="rId7" Type="http://schemas.openxmlformats.org/officeDocument/2006/relationships/viewProps" Target="viewProps.xml" /><Relationship Id="rId8" Type="http://schemas.openxmlformats.org/officeDocument/2006/relationships/tableStyles" Target="tableStyles.xml" /></Relationships>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1101"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5E8CED14-31AC-4CB5-AF88-27E3CD6ACA24}" type="datetimeFigureOut">
              <a:rPr kumimoji="1" lang="ja-JP" altLang="en-US" smtClean="0"/>
              <a:t>2025/8/4</a:t>
            </a:fld>
            <a:endParaRPr kumimoji="1" lang="ja-JP" altLang="en-US"/>
          </a:p>
        </p:txBody>
      </p:sp>
      <p:sp>
        <p:nvSpPr>
          <p:cNvPr id="1102" name="スライド イメージ プレースホルダー 3"/>
          <p:cNvSpPr>
            <a:spLocks noGrp="1" noRot="1" noChangeAspect="1"/>
          </p:cNvSpPr>
          <p:nvPr>
            <p:ph type="sldImg" idx="2"/>
          </p:nvPr>
        </p:nvSpPr>
        <p:spPr>
          <a:xfrm>
            <a:off x="2190750" y="1233488"/>
            <a:ext cx="23542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1103"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04"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1105"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C9C4B92B-3FD3-4ADF-A2DF-22B3C07C78C9}" type="slidenum">
              <a:rPr kumimoji="1" lang="ja-JP" altLang="en-US" smtClean="0"/>
              <a:t>‹#›</a:t>
            </a:fld>
            <a:endParaRPr kumimoji="1" lang="ja-JP" altLang="en-US"/>
          </a:p>
        </p:txBody>
      </p:sp>
    </p:spTree>
    <p:extLst>
      <p:ext uri="{BB962C8B-B14F-4D97-AF65-F5344CB8AC3E}">
        <p14:creationId xmlns:p14="http://schemas.microsoft.com/office/powerpoint/2010/main" val="35480736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6" name="スライド イメージ プレースホルダー 1"/>
          <p:cNvSpPr>
            <a:spLocks noGrp="1" noRot="1" noChangeAspect="1"/>
          </p:cNvSpPr>
          <p:nvPr>
            <p:ph type="sldImg"/>
          </p:nvPr>
        </p:nvSpPr>
        <p:spPr/>
      </p:sp>
      <p:sp>
        <p:nvSpPr>
          <p:cNvPr id="1167" name="ノート プレースホルダー 2"/>
          <p:cNvSpPr>
            <a:spLocks noGrp="1"/>
          </p:cNvSpPr>
          <p:nvPr>
            <p:ph type="body" idx="1"/>
          </p:nvPr>
        </p:nvSpPr>
        <p:spPr/>
        <p:txBody>
          <a:bodyPr/>
          <a:lstStyle/>
          <a:p>
            <a:endParaRPr kumimoji="1" lang="ja-JP" altLang="en-US" dirty="0"/>
          </a:p>
        </p:txBody>
      </p:sp>
      <p:sp>
        <p:nvSpPr>
          <p:cNvPr id="1168" name="スライド番号プレースホルダー 3"/>
          <p:cNvSpPr>
            <a:spLocks noGrp="1"/>
          </p:cNvSpPr>
          <p:nvPr>
            <p:ph type="sldNum" sz="quarter" idx="10"/>
          </p:nvPr>
        </p:nvSpPr>
        <p:spPr/>
        <p:txBody>
          <a:bodyPr/>
          <a:lstStyle/>
          <a:p>
            <a:fld id="{C9C4B92B-3FD3-4ADF-A2DF-22B3C07C78C9}" type="slidenum">
              <a:rPr kumimoji="1" lang="ja-JP" altLang="en-US" smtClean="0"/>
              <a:t>1</a:t>
            </a:fld>
            <a:endParaRPr kumimoji="1" lang="ja-JP" altLang="en-US"/>
          </a:p>
        </p:txBody>
      </p:sp>
    </p:spTree>
    <p:extLst>
      <p:ext uri="{BB962C8B-B14F-4D97-AF65-F5344CB8AC3E}">
        <p14:creationId xmlns:p14="http://schemas.microsoft.com/office/powerpoint/2010/main" val="324514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3" name="スライド イメージ プレースホルダー 1"/>
          <p:cNvSpPr>
            <a:spLocks noGrp="1" noRot="1" noChangeAspect="1"/>
          </p:cNvSpPr>
          <p:nvPr>
            <p:ph type="sldImg"/>
          </p:nvPr>
        </p:nvSpPr>
        <p:spPr/>
      </p:sp>
      <p:sp>
        <p:nvSpPr>
          <p:cNvPr id="1204" name="ノート プレースホルダー 2"/>
          <p:cNvSpPr>
            <a:spLocks noGrp="1"/>
          </p:cNvSpPr>
          <p:nvPr>
            <p:ph type="body" idx="1"/>
          </p:nvPr>
        </p:nvSpPr>
        <p:spPr/>
        <p:txBody>
          <a:bodyPr/>
          <a:lstStyle/>
          <a:p>
            <a:endParaRPr kumimoji="1" lang="ja-JP" altLang="en-US" dirty="0"/>
          </a:p>
        </p:txBody>
      </p:sp>
      <p:sp>
        <p:nvSpPr>
          <p:cNvPr id="1205" name="スライド番号プレースホルダー 3"/>
          <p:cNvSpPr>
            <a:spLocks noGrp="1"/>
          </p:cNvSpPr>
          <p:nvPr>
            <p:ph type="sldNum" sz="quarter" idx="10"/>
          </p:nvPr>
        </p:nvSpPr>
        <p:spPr/>
        <p:txBody>
          <a:bodyPr/>
          <a:lstStyle/>
          <a:p>
            <a:fld id="{C9C4B92B-3FD3-4ADF-A2DF-22B3C07C78C9}" type="slidenum">
              <a:rPr kumimoji="1" lang="ja-JP" altLang="en-US" smtClean="0"/>
              <a:t>2</a:t>
            </a:fld>
            <a:endParaRPr kumimoji="1" lang="ja-JP" altLang="en-US"/>
          </a:p>
        </p:txBody>
      </p:sp>
    </p:spTree>
    <p:extLst>
      <p:ext uri="{BB962C8B-B14F-4D97-AF65-F5344CB8AC3E}">
        <p14:creationId xmlns:p14="http://schemas.microsoft.com/office/powerpoint/2010/main" val="2822929742"/>
      </p:ext>
    </p:extLst>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945158" y="1750055"/>
            <a:ext cx="5670947" cy="3722887"/>
          </a:xfrm>
        </p:spPr>
        <p:txBody>
          <a:bodyPr anchor="b"/>
          <a:lstStyle>
            <a:lvl1pPr algn="ctr">
              <a:defRPr sz="3721"/>
            </a:lvl1pPr>
          </a:lstStyle>
          <a:p>
            <a:r>
              <a:rPr kumimoji="1" lang="ja-JP" altLang="en-US" smtClean="0"/>
              <a:t>マスター タイトルの書式設定</a:t>
            </a:r>
            <a:endParaRPr kumimoji="1" lang="ja-JP" altLang="en-US"/>
          </a:p>
        </p:txBody>
      </p:sp>
      <p:sp>
        <p:nvSpPr>
          <p:cNvPr id="1032" name="サブタイトル 2"/>
          <p:cNvSpPr>
            <a:spLocks noGrp="1"/>
          </p:cNvSpPr>
          <p:nvPr>
            <p:ph type="subTitle" idx="1"/>
          </p:nvPr>
        </p:nvSpPr>
        <p:spPr>
          <a:xfrm>
            <a:off x="945158" y="5616511"/>
            <a:ext cx="5670947" cy="2581762"/>
          </a:xfrm>
        </p:spPr>
        <p:txBody>
          <a:bodyPr/>
          <a:lstStyle>
            <a:lvl1pPr marL="0" indent="0" algn="ctr">
              <a:buNone/>
              <a:defRPr sz="1488"/>
            </a:lvl1pPr>
            <a:lvl2pPr marL="283555" indent="0" algn="ctr">
              <a:buNone/>
              <a:defRPr sz="1240"/>
            </a:lvl2pPr>
            <a:lvl3pPr marL="567111" indent="0" algn="ctr">
              <a:buNone/>
              <a:defRPr sz="1116"/>
            </a:lvl3pPr>
            <a:lvl4pPr marL="850666" indent="0" algn="ctr">
              <a:buNone/>
              <a:defRPr sz="992"/>
            </a:lvl4pPr>
            <a:lvl5pPr marL="1134222" indent="0" algn="ctr">
              <a:buNone/>
              <a:defRPr sz="992"/>
            </a:lvl5pPr>
            <a:lvl6pPr marL="1417777" indent="0" algn="ctr">
              <a:buNone/>
              <a:defRPr sz="992"/>
            </a:lvl6pPr>
            <a:lvl7pPr marL="1701333" indent="0" algn="ctr">
              <a:buNone/>
              <a:defRPr sz="992"/>
            </a:lvl7pPr>
            <a:lvl8pPr marL="1984888" indent="0" algn="ctr">
              <a:buNone/>
              <a:defRPr sz="992"/>
            </a:lvl8pPr>
            <a:lvl9pPr marL="2268444" indent="0" algn="ctr">
              <a:buNone/>
              <a:defRPr sz="992"/>
            </a:lvl9pPr>
          </a:lstStyle>
          <a:p>
            <a:r>
              <a:rPr kumimoji="1" lang="ja-JP" altLang="en-US" smtClean="0"/>
              <a:t>マスター サブタイトルの書式設定</a:t>
            </a:r>
            <a:endParaRPr kumimoji="1" lang="ja-JP" altLang="en-US"/>
          </a:p>
        </p:txBody>
      </p:sp>
      <p:sp>
        <p:nvSpPr>
          <p:cNvPr id="1033" name="日付プレースホルダー 3"/>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34" name="フッター プレースホルダー 4"/>
          <p:cNvSpPr>
            <a:spLocks noGrp="1"/>
          </p:cNvSpPr>
          <p:nvPr>
            <p:ph type="ftr" sz="quarter" idx="11"/>
          </p:nvPr>
        </p:nvSpPr>
        <p:spPr/>
        <p:txBody>
          <a:bodyPr/>
          <a:lstStyle/>
          <a:p>
            <a:endParaRPr kumimoji="1" lang="ja-JP" altLang="en-US"/>
          </a:p>
        </p:txBody>
      </p:sp>
      <p:sp>
        <p:nvSpPr>
          <p:cNvPr id="1035" name="スライド番号プレースホルダー 5"/>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792040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089"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90" name="日付プレースホルダー 3"/>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91" name="フッター プレースホルダー 4"/>
          <p:cNvSpPr>
            <a:spLocks noGrp="1"/>
          </p:cNvSpPr>
          <p:nvPr>
            <p:ph type="ftr" sz="quarter" idx="11"/>
          </p:nvPr>
        </p:nvSpPr>
        <p:spPr/>
        <p:txBody>
          <a:bodyPr/>
          <a:lstStyle/>
          <a:p>
            <a:endParaRPr kumimoji="1" lang="ja-JP" altLang="en-US"/>
          </a:p>
        </p:txBody>
      </p:sp>
      <p:sp>
        <p:nvSpPr>
          <p:cNvPr id="1092" name="スライド番号プレースホルダー 5"/>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4113002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縦書きタイトル 1"/>
          <p:cNvSpPr>
            <a:spLocks noGrp="1"/>
          </p:cNvSpPr>
          <p:nvPr>
            <p:ph type="title" orient="vert"/>
          </p:nvPr>
        </p:nvSpPr>
        <p:spPr>
          <a:xfrm>
            <a:off x="5411029" y="569325"/>
            <a:ext cx="1630397" cy="9062162"/>
          </a:xfrm>
        </p:spPr>
        <p:txBody>
          <a:bodyPr vert="eaVert"/>
          <a:lstStyle/>
          <a:p>
            <a:r>
              <a:rPr kumimoji="1" lang="ja-JP" altLang="en-US" smtClean="0"/>
              <a:t>マスター タイトルの書式設定</a:t>
            </a:r>
            <a:endParaRPr kumimoji="1" lang="ja-JP" altLang="en-US"/>
          </a:p>
        </p:txBody>
      </p:sp>
      <p:sp>
        <p:nvSpPr>
          <p:cNvPr id="1095" name="縦書きテキスト プレースホルダー 2"/>
          <p:cNvSpPr>
            <a:spLocks noGrp="1"/>
          </p:cNvSpPr>
          <p:nvPr>
            <p:ph type="body" orient="vert" idx="1"/>
          </p:nvPr>
        </p:nvSpPr>
        <p:spPr>
          <a:xfrm>
            <a:off x="519837" y="569325"/>
            <a:ext cx="4796676" cy="9062162"/>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96" name="日付プレースホルダー 3"/>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97" name="フッター プレースホルダー 4"/>
          <p:cNvSpPr>
            <a:spLocks noGrp="1"/>
          </p:cNvSpPr>
          <p:nvPr>
            <p:ph type="ftr" sz="quarter" idx="11"/>
          </p:nvPr>
        </p:nvSpPr>
        <p:spPr/>
        <p:txBody>
          <a:bodyPr/>
          <a:lstStyle/>
          <a:p>
            <a:endParaRPr kumimoji="1" lang="ja-JP" altLang="en-US"/>
          </a:p>
        </p:txBody>
      </p:sp>
      <p:sp>
        <p:nvSpPr>
          <p:cNvPr id="1098" name="スライド番号プレースホルダー 5"/>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89398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038"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39" name="日付プレースホルダー 3"/>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40" name="フッター プレースホルダー 4"/>
          <p:cNvSpPr>
            <a:spLocks noGrp="1"/>
          </p:cNvSpPr>
          <p:nvPr>
            <p:ph type="ftr" sz="quarter" idx="11"/>
          </p:nvPr>
        </p:nvSpPr>
        <p:spPr/>
        <p:txBody>
          <a:bodyPr/>
          <a:lstStyle/>
          <a:p>
            <a:endParaRPr kumimoji="1" lang="ja-JP" altLang="en-US"/>
          </a:p>
        </p:txBody>
      </p:sp>
      <p:sp>
        <p:nvSpPr>
          <p:cNvPr id="1041" name="スライド番号プレースホルダー 5"/>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2169633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タイトル 1"/>
          <p:cNvSpPr>
            <a:spLocks noGrp="1"/>
          </p:cNvSpPr>
          <p:nvPr>
            <p:ph type="title"/>
          </p:nvPr>
        </p:nvSpPr>
        <p:spPr>
          <a:xfrm>
            <a:off x="515899" y="2665925"/>
            <a:ext cx="6521589" cy="4448157"/>
          </a:xfrm>
        </p:spPr>
        <p:txBody>
          <a:bodyPr anchor="b"/>
          <a:lstStyle>
            <a:lvl1pPr>
              <a:defRPr sz="3721"/>
            </a:lvl1pPr>
          </a:lstStyle>
          <a:p>
            <a:r>
              <a:rPr kumimoji="1" lang="ja-JP" altLang="en-US" smtClean="0"/>
              <a:t>マスター タイトルの書式設定</a:t>
            </a:r>
            <a:endParaRPr kumimoji="1" lang="ja-JP" altLang="en-US"/>
          </a:p>
        </p:txBody>
      </p:sp>
      <p:sp>
        <p:nvSpPr>
          <p:cNvPr id="1044" name="テキスト プレースホルダー 2"/>
          <p:cNvSpPr>
            <a:spLocks noGrp="1"/>
          </p:cNvSpPr>
          <p:nvPr>
            <p:ph type="body" idx="1"/>
          </p:nvPr>
        </p:nvSpPr>
        <p:spPr>
          <a:xfrm>
            <a:off x="515899" y="7156164"/>
            <a:ext cx="6521589" cy="2339180"/>
          </a:xfrm>
        </p:spPr>
        <p:txBody>
          <a:bodyPr/>
          <a:lstStyle>
            <a:lvl1pPr marL="0" indent="0">
              <a:buNone/>
              <a:defRPr sz="1488">
                <a:solidFill>
                  <a:schemeClr val="tx1">
                    <a:tint val="75000"/>
                  </a:schemeClr>
                </a:solidFill>
              </a:defRPr>
            </a:lvl1pPr>
            <a:lvl2pPr marL="283555" indent="0">
              <a:buNone/>
              <a:defRPr sz="1240">
                <a:solidFill>
                  <a:schemeClr val="tx1">
                    <a:tint val="75000"/>
                  </a:schemeClr>
                </a:solidFill>
              </a:defRPr>
            </a:lvl2pPr>
            <a:lvl3pPr marL="567111" indent="0">
              <a:buNone/>
              <a:defRPr sz="1116">
                <a:solidFill>
                  <a:schemeClr val="tx1">
                    <a:tint val="75000"/>
                  </a:schemeClr>
                </a:solidFill>
              </a:defRPr>
            </a:lvl3pPr>
            <a:lvl4pPr marL="850666" indent="0">
              <a:buNone/>
              <a:defRPr sz="992">
                <a:solidFill>
                  <a:schemeClr val="tx1">
                    <a:tint val="75000"/>
                  </a:schemeClr>
                </a:solidFill>
              </a:defRPr>
            </a:lvl4pPr>
            <a:lvl5pPr marL="1134222" indent="0">
              <a:buNone/>
              <a:defRPr sz="992">
                <a:solidFill>
                  <a:schemeClr val="tx1">
                    <a:tint val="75000"/>
                  </a:schemeClr>
                </a:solidFill>
              </a:defRPr>
            </a:lvl5pPr>
            <a:lvl6pPr marL="1417777" indent="0">
              <a:buNone/>
              <a:defRPr sz="992">
                <a:solidFill>
                  <a:schemeClr val="tx1">
                    <a:tint val="75000"/>
                  </a:schemeClr>
                </a:solidFill>
              </a:defRPr>
            </a:lvl6pPr>
            <a:lvl7pPr marL="1701333" indent="0">
              <a:buNone/>
              <a:defRPr sz="992">
                <a:solidFill>
                  <a:schemeClr val="tx1">
                    <a:tint val="75000"/>
                  </a:schemeClr>
                </a:solidFill>
              </a:defRPr>
            </a:lvl7pPr>
            <a:lvl8pPr marL="1984888" indent="0">
              <a:buNone/>
              <a:defRPr sz="992">
                <a:solidFill>
                  <a:schemeClr val="tx1">
                    <a:tint val="75000"/>
                  </a:schemeClr>
                </a:solidFill>
              </a:defRPr>
            </a:lvl8pPr>
            <a:lvl9pPr marL="2268444" indent="0">
              <a:buNone/>
              <a:defRPr sz="992">
                <a:solidFill>
                  <a:schemeClr val="tx1">
                    <a:tint val="75000"/>
                  </a:schemeClr>
                </a:solidFill>
              </a:defRPr>
            </a:lvl9pPr>
          </a:lstStyle>
          <a:p>
            <a:pPr lvl="0"/>
            <a:r>
              <a:rPr kumimoji="1" lang="ja-JP" altLang="en-US" smtClean="0"/>
              <a:t>マスター テキストの書式設定</a:t>
            </a:r>
          </a:p>
        </p:txBody>
      </p:sp>
      <p:sp>
        <p:nvSpPr>
          <p:cNvPr id="1045" name="日付プレースホルダー 3"/>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46" name="フッター プレースホルダー 4"/>
          <p:cNvSpPr>
            <a:spLocks noGrp="1"/>
          </p:cNvSpPr>
          <p:nvPr>
            <p:ph type="ftr" sz="quarter" idx="11"/>
          </p:nvPr>
        </p:nvSpPr>
        <p:spPr/>
        <p:txBody>
          <a:bodyPr/>
          <a:lstStyle/>
          <a:p>
            <a:endParaRPr kumimoji="1" lang="ja-JP" altLang="en-US"/>
          </a:p>
        </p:txBody>
      </p:sp>
      <p:sp>
        <p:nvSpPr>
          <p:cNvPr id="1047" name="スライド番号プレースホルダー 5"/>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105358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050" name="コンテンツ プレースホルダー 2"/>
          <p:cNvSpPr>
            <a:spLocks noGrp="1"/>
          </p:cNvSpPr>
          <p:nvPr>
            <p:ph sz="half" idx="1"/>
          </p:nvPr>
        </p:nvSpPr>
        <p:spPr>
          <a:xfrm>
            <a:off x="519837" y="2846623"/>
            <a:ext cx="3213537" cy="678486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51" name="コンテンツ プレースホルダー 3"/>
          <p:cNvSpPr>
            <a:spLocks noGrp="1"/>
          </p:cNvSpPr>
          <p:nvPr>
            <p:ph sz="half" idx="2"/>
          </p:nvPr>
        </p:nvSpPr>
        <p:spPr>
          <a:xfrm>
            <a:off x="3827889" y="2846623"/>
            <a:ext cx="3213537" cy="678486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52" name="日付プレースホルダー 4"/>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53" name="フッター プレースホルダー 5"/>
          <p:cNvSpPr>
            <a:spLocks noGrp="1"/>
          </p:cNvSpPr>
          <p:nvPr>
            <p:ph type="ftr" sz="quarter" idx="11"/>
          </p:nvPr>
        </p:nvSpPr>
        <p:spPr/>
        <p:txBody>
          <a:bodyPr/>
          <a:lstStyle/>
          <a:p>
            <a:endParaRPr kumimoji="1" lang="ja-JP" altLang="en-US"/>
          </a:p>
        </p:txBody>
      </p:sp>
      <p:sp>
        <p:nvSpPr>
          <p:cNvPr id="1054" name="スライド番号プレースホルダー 6"/>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4138130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タイトル 1"/>
          <p:cNvSpPr>
            <a:spLocks noGrp="1"/>
          </p:cNvSpPr>
          <p:nvPr>
            <p:ph type="title"/>
          </p:nvPr>
        </p:nvSpPr>
        <p:spPr>
          <a:xfrm>
            <a:off x="520822" y="569326"/>
            <a:ext cx="6521589" cy="2066896"/>
          </a:xfrm>
        </p:spPr>
        <p:txBody>
          <a:bodyPr/>
          <a:lstStyle/>
          <a:p>
            <a:r>
              <a:rPr kumimoji="1" lang="ja-JP" altLang="en-US" smtClean="0"/>
              <a:t>マスター タイトルの書式設定</a:t>
            </a:r>
            <a:endParaRPr kumimoji="1" lang="ja-JP" altLang="en-US"/>
          </a:p>
        </p:txBody>
      </p:sp>
      <p:sp>
        <p:nvSpPr>
          <p:cNvPr id="1057" name="テキスト プレースホルダー 2"/>
          <p:cNvSpPr>
            <a:spLocks noGrp="1"/>
          </p:cNvSpPr>
          <p:nvPr>
            <p:ph type="body" idx="1"/>
          </p:nvPr>
        </p:nvSpPr>
        <p:spPr>
          <a:xfrm>
            <a:off x="520822" y="2621369"/>
            <a:ext cx="3198768" cy="1284692"/>
          </a:xfrm>
        </p:spPr>
        <p:txBody>
          <a:bodyPr anchor="b"/>
          <a:lstStyle>
            <a:lvl1pPr marL="0" indent="0">
              <a:buNone/>
              <a:defRPr sz="1488" b="1"/>
            </a:lvl1pPr>
            <a:lvl2pPr marL="283555" indent="0">
              <a:buNone/>
              <a:defRPr sz="1240" b="1"/>
            </a:lvl2pPr>
            <a:lvl3pPr marL="567111" indent="0">
              <a:buNone/>
              <a:defRPr sz="1116" b="1"/>
            </a:lvl3pPr>
            <a:lvl4pPr marL="850666" indent="0">
              <a:buNone/>
              <a:defRPr sz="992" b="1"/>
            </a:lvl4pPr>
            <a:lvl5pPr marL="1134222" indent="0">
              <a:buNone/>
              <a:defRPr sz="992" b="1"/>
            </a:lvl5pPr>
            <a:lvl6pPr marL="1417777" indent="0">
              <a:buNone/>
              <a:defRPr sz="992" b="1"/>
            </a:lvl6pPr>
            <a:lvl7pPr marL="1701333" indent="0">
              <a:buNone/>
              <a:defRPr sz="992" b="1"/>
            </a:lvl7pPr>
            <a:lvl8pPr marL="1984888" indent="0">
              <a:buNone/>
              <a:defRPr sz="992" b="1"/>
            </a:lvl8pPr>
            <a:lvl9pPr marL="2268444" indent="0">
              <a:buNone/>
              <a:defRPr sz="992" b="1"/>
            </a:lvl9pPr>
          </a:lstStyle>
          <a:p>
            <a:pPr lvl="0"/>
            <a:r>
              <a:rPr kumimoji="1" lang="ja-JP" altLang="en-US" smtClean="0"/>
              <a:t>マスター テキストの書式設定</a:t>
            </a:r>
          </a:p>
        </p:txBody>
      </p:sp>
      <p:sp>
        <p:nvSpPr>
          <p:cNvPr id="1058" name="コンテンツ プレースホルダー 3"/>
          <p:cNvSpPr>
            <a:spLocks noGrp="1"/>
          </p:cNvSpPr>
          <p:nvPr>
            <p:ph sz="half" idx="2"/>
          </p:nvPr>
        </p:nvSpPr>
        <p:spPr>
          <a:xfrm>
            <a:off x="520822" y="3906061"/>
            <a:ext cx="3198768" cy="574522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59" name="テキスト プレースホルダー 4"/>
          <p:cNvSpPr>
            <a:spLocks noGrp="1"/>
          </p:cNvSpPr>
          <p:nvPr>
            <p:ph type="body" sz="quarter" idx="3"/>
          </p:nvPr>
        </p:nvSpPr>
        <p:spPr>
          <a:xfrm>
            <a:off x="3827889" y="2621369"/>
            <a:ext cx="3214522" cy="1284692"/>
          </a:xfrm>
        </p:spPr>
        <p:txBody>
          <a:bodyPr anchor="b"/>
          <a:lstStyle>
            <a:lvl1pPr marL="0" indent="0">
              <a:buNone/>
              <a:defRPr sz="1488" b="1"/>
            </a:lvl1pPr>
            <a:lvl2pPr marL="283555" indent="0">
              <a:buNone/>
              <a:defRPr sz="1240" b="1"/>
            </a:lvl2pPr>
            <a:lvl3pPr marL="567111" indent="0">
              <a:buNone/>
              <a:defRPr sz="1116" b="1"/>
            </a:lvl3pPr>
            <a:lvl4pPr marL="850666" indent="0">
              <a:buNone/>
              <a:defRPr sz="992" b="1"/>
            </a:lvl4pPr>
            <a:lvl5pPr marL="1134222" indent="0">
              <a:buNone/>
              <a:defRPr sz="992" b="1"/>
            </a:lvl5pPr>
            <a:lvl6pPr marL="1417777" indent="0">
              <a:buNone/>
              <a:defRPr sz="992" b="1"/>
            </a:lvl6pPr>
            <a:lvl7pPr marL="1701333" indent="0">
              <a:buNone/>
              <a:defRPr sz="992" b="1"/>
            </a:lvl7pPr>
            <a:lvl8pPr marL="1984888" indent="0">
              <a:buNone/>
              <a:defRPr sz="992" b="1"/>
            </a:lvl8pPr>
            <a:lvl9pPr marL="2268444" indent="0">
              <a:buNone/>
              <a:defRPr sz="992" b="1"/>
            </a:lvl9pPr>
          </a:lstStyle>
          <a:p>
            <a:pPr lvl="0"/>
            <a:r>
              <a:rPr kumimoji="1" lang="ja-JP" altLang="en-US" smtClean="0"/>
              <a:t>マスター テキストの書式設定</a:t>
            </a:r>
          </a:p>
        </p:txBody>
      </p:sp>
      <p:sp>
        <p:nvSpPr>
          <p:cNvPr id="1060" name="コンテンツ プレースホルダー 5"/>
          <p:cNvSpPr>
            <a:spLocks noGrp="1"/>
          </p:cNvSpPr>
          <p:nvPr>
            <p:ph sz="quarter" idx="4"/>
          </p:nvPr>
        </p:nvSpPr>
        <p:spPr>
          <a:xfrm>
            <a:off x="3827889" y="3906061"/>
            <a:ext cx="3214522" cy="574522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61" name="日付プレースホルダー 6"/>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62" name="フッター プレースホルダー 7"/>
          <p:cNvSpPr>
            <a:spLocks noGrp="1"/>
          </p:cNvSpPr>
          <p:nvPr>
            <p:ph type="ftr" sz="quarter" idx="11"/>
          </p:nvPr>
        </p:nvSpPr>
        <p:spPr/>
        <p:txBody>
          <a:bodyPr/>
          <a:lstStyle/>
          <a:p>
            <a:endParaRPr kumimoji="1" lang="ja-JP" altLang="en-US"/>
          </a:p>
        </p:txBody>
      </p:sp>
      <p:sp>
        <p:nvSpPr>
          <p:cNvPr id="1063" name="スライド番号プレースホルダー 8"/>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178033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066" name="日付プレースホルダー 2"/>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67" name="フッター プレースホルダー 3"/>
          <p:cNvSpPr>
            <a:spLocks noGrp="1"/>
          </p:cNvSpPr>
          <p:nvPr>
            <p:ph type="ftr" sz="quarter" idx="11"/>
          </p:nvPr>
        </p:nvSpPr>
        <p:spPr/>
        <p:txBody>
          <a:bodyPr/>
          <a:lstStyle/>
          <a:p>
            <a:endParaRPr kumimoji="1" lang="ja-JP" altLang="en-US"/>
          </a:p>
        </p:txBody>
      </p:sp>
      <p:sp>
        <p:nvSpPr>
          <p:cNvPr id="1068" name="スライド番号プレースホルダー 4"/>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178463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日付プレースホルダー 1"/>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71" name="フッター プレースホルダー 2"/>
          <p:cNvSpPr>
            <a:spLocks noGrp="1"/>
          </p:cNvSpPr>
          <p:nvPr>
            <p:ph type="ftr" sz="quarter" idx="11"/>
          </p:nvPr>
        </p:nvSpPr>
        <p:spPr/>
        <p:txBody>
          <a:bodyPr/>
          <a:lstStyle/>
          <a:p>
            <a:endParaRPr kumimoji="1" lang="ja-JP" altLang="en-US"/>
          </a:p>
        </p:txBody>
      </p:sp>
      <p:sp>
        <p:nvSpPr>
          <p:cNvPr id="1072" name="スライド番号プレースホルダー 3"/>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2520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0" name=""/>
        <p:cNvGrpSpPr/>
        <p:nvPr/>
      </p:nvGrpSpPr>
      <p:grpSpPr>
        <a:xfrm>
          <a:off x="0" y="0"/>
          <a:ext cx="0" cy="0"/>
          <a:chOff x="0" y="0"/>
          <a:chExt cx="0" cy="0"/>
        </a:xfrm>
      </p:grpSpPr>
      <p:sp>
        <p:nvSpPr>
          <p:cNvPr id="1074" name="タイトル 1"/>
          <p:cNvSpPr>
            <a:spLocks noGrp="1"/>
          </p:cNvSpPr>
          <p:nvPr>
            <p:ph type="title"/>
          </p:nvPr>
        </p:nvSpPr>
        <p:spPr>
          <a:xfrm>
            <a:off x="520822" y="712893"/>
            <a:ext cx="2438704" cy="2495127"/>
          </a:xfrm>
        </p:spPr>
        <p:txBody>
          <a:bodyPr anchor="b"/>
          <a:lstStyle>
            <a:lvl1pPr>
              <a:defRPr sz="1985"/>
            </a:lvl1pPr>
          </a:lstStyle>
          <a:p>
            <a:r>
              <a:rPr kumimoji="1" lang="ja-JP" altLang="en-US" smtClean="0"/>
              <a:t>マスター タイトルの書式設定</a:t>
            </a:r>
            <a:endParaRPr kumimoji="1" lang="ja-JP" altLang="en-US"/>
          </a:p>
        </p:txBody>
      </p:sp>
      <p:sp>
        <p:nvSpPr>
          <p:cNvPr id="1075" name="コンテンツ プレースホルダー 2"/>
          <p:cNvSpPr>
            <a:spLocks noGrp="1"/>
          </p:cNvSpPr>
          <p:nvPr>
            <p:ph idx="1"/>
          </p:nvPr>
        </p:nvSpPr>
        <p:spPr>
          <a:xfrm>
            <a:off x="3214522" y="1539652"/>
            <a:ext cx="3827889" cy="7599245"/>
          </a:xfrm>
        </p:spPr>
        <p:txBody>
          <a:bodyPr/>
          <a:lstStyle>
            <a:lvl1pPr>
              <a:defRPr sz="1985"/>
            </a:lvl1pPr>
            <a:lvl2pPr>
              <a:defRPr sz="1737"/>
            </a:lvl2pPr>
            <a:lvl3pPr>
              <a:defRPr sz="1488"/>
            </a:lvl3pPr>
            <a:lvl4pPr>
              <a:defRPr sz="1240"/>
            </a:lvl4pPr>
            <a:lvl5pPr>
              <a:defRPr sz="1240"/>
            </a:lvl5pPr>
            <a:lvl6pPr>
              <a:defRPr sz="1240"/>
            </a:lvl6pPr>
            <a:lvl7pPr>
              <a:defRPr sz="1240"/>
            </a:lvl7pPr>
            <a:lvl8pPr>
              <a:defRPr sz="1240"/>
            </a:lvl8pPr>
            <a:lvl9pPr>
              <a:defRPr sz="124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76" name="テキスト プレースホルダー 3"/>
          <p:cNvSpPr>
            <a:spLocks noGrp="1"/>
          </p:cNvSpPr>
          <p:nvPr>
            <p:ph type="body" sz="half" idx="2"/>
          </p:nvPr>
        </p:nvSpPr>
        <p:spPr>
          <a:xfrm>
            <a:off x="520822" y="3208020"/>
            <a:ext cx="2438704" cy="5943254"/>
          </a:xfrm>
        </p:spPr>
        <p:txBody>
          <a:bodyPr/>
          <a:lstStyle>
            <a:lvl1pPr marL="0" indent="0">
              <a:buNone/>
              <a:defRPr sz="992"/>
            </a:lvl1pPr>
            <a:lvl2pPr marL="283555" indent="0">
              <a:buNone/>
              <a:defRPr sz="868"/>
            </a:lvl2pPr>
            <a:lvl3pPr marL="567111" indent="0">
              <a:buNone/>
              <a:defRPr sz="744"/>
            </a:lvl3pPr>
            <a:lvl4pPr marL="850666" indent="0">
              <a:buNone/>
              <a:defRPr sz="620"/>
            </a:lvl4pPr>
            <a:lvl5pPr marL="1134222" indent="0">
              <a:buNone/>
              <a:defRPr sz="620"/>
            </a:lvl5pPr>
            <a:lvl6pPr marL="1417777" indent="0">
              <a:buNone/>
              <a:defRPr sz="620"/>
            </a:lvl6pPr>
            <a:lvl7pPr marL="1701333" indent="0">
              <a:buNone/>
              <a:defRPr sz="620"/>
            </a:lvl7pPr>
            <a:lvl8pPr marL="1984888" indent="0">
              <a:buNone/>
              <a:defRPr sz="620"/>
            </a:lvl8pPr>
            <a:lvl9pPr marL="2268444" indent="0">
              <a:buNone/>
              <a:defRPr sz="620"/>
            </a:lvl9pPr>
          </a:lstStyle>
          <a:p>
            <a:pPr lvl="0"/>
            <a:r>
              <a:rPr kumimoji="1" lang="ja-JP" altLang="en-US" smtClean="0"/>
              <a:t>マスター テキストの書式設定</a:t>
            </a:r>
          </a:p>
        </p:txBody>
      </p:sp>
      <p:sp>
        <p:nvSpPr>
          <p:cNvPr id="1077" name="日付プレースホルダー 4"/>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78" name="フッター プレースホルダー 5"/>
          <p:cNvSpPr>
            <a:spLocks noGrp="1"/>
          </p:cNvSpPr>
          <p:nvPr>
            <p:ph type="ftr" sz="quarter" idx="11"/>
          </p:nvPr>
        </p:nvSpPr>
        <p:spPr/>
        <p:txBody>
          <a:bodyPr/>
          <a:lstStyle/>
          <a:p>
            <a:endParaRPr kumimoji="1" lang="ja-JP" altLang="en-US"/>
          </a:p>
        </p:txBody>
      </p:sp>
      <p:sp>
        <p:nvSpPr>
          <p:cNvPr id="1079" name="スライド番号プレースホルダー 6"/>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3360992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タイトル 1"/>
          <p:cNvSpPr>
            <a:spLocks noGrp="1"/>
          </p:cNvSpPr>
          <p:nvPr>
            <p:ph type="title"/>
          </p:nvPr>
        </p:nvSpPr>
        <p:spPr>
          <a:xfrm>
            <a:off x="520822" y="712893"/>
            <a:ext cx="2438704" cy="2495127"/>
          </a:xfrm>
        </p:spPr>
        <p:txBody>
          <a:bodyPr anchor="b"/>
          <a:lstStyle>
            <a:lvl1pPr>
              <a:defRPr sz="1985"/>
            </a:lvl1pPr>
          </a:lstStyle>
          <a:p>
            <a:r>
              <a:rPr kumimoji="1" lang="ja-JP" altLang="en-US" smtClean="0"/>
              <a:t>マスター タイトルの書式設定</a:t>
            </a:r>
            <a:endParaRPr kumimoji="1" lang="ja-JP" altLang="en-US"/>
          </a:p>
        </p:txBody>
      </p:sp>
      <p:sp>
        <p:nvSpPr>
          <p:cNvPr id="1082" name="図プレースホルダー 2"/>
          <p:cNvSpPr>
            <a:spLocks noGrp="1"/>
          </p:cNvSpPr>
          <p:nvPr>
            <p:ph type="pic" idx="1"/>
          </p:nvPr>
        </p:nvSpPr>
        <p:spPr>
          <a:xfrm>
            <a:off x="3214522" y="1539652"/>
            <a:ext cx="3827889" cy="7599245"/>
          </a:xfrm>
        </p:spPr>
        <p:txBody>
          <a:bodyPr/>
          <a:lstStyle>
            <a:lvl1pPr marL="0" indent="0">
              <a:buNone/>
              <a:defRPr sz="1985"/>
            </a:lvl1pPr>
            <a:lvl2pPr marL="283555" indent="0">
              <a:buNone/>
              <a:defRPr sz="1737"/>
            </a:lvl2pPr>
            <a:lvl3pPr marL="567111" indent="0">
              <a:buNone/>
              <a:defRPr sz="1488"/>
            </a:lvl3pPr>
            <a:lvl4pPr marL="850666" indent="0">
              <a:buNone/>
              <a:defRPr sz="1240"/>
            </a:lvl4pPr>
            <a:lvl5pPr marL="1134222" indent="0">
              <a:buNone/>
              <a:defRPr sz="1240"/>
            </a:lvl5pPr>
            <a:lvl6pPr marL="1417777" indent="0">
              <a:buNone/>
              <a:defRPr sz="1240"/>
            </a:lvl6pPr>
            <a:lvl7pPr marL="1701333" indent="0">
              <a:buNone/>
              <a:defRPr sz="1240"/>
            </a:lvl7pPr>
            <a:lvl8pPr marL="1984888" indent="0">
              <a:buNone/>
              <a:defRPr sz="1240"/>
            </a:lvl8pPr>
            <a:lvl9pPr marL="2268444" indent="0">
              <a:buNone/>
              <a:defRPr sz="1240"/>
            </a:lvl9pPr>
          </a:lstStyle>
          <a:p>
            <a:endParaRPr kumimoji="1" lang="ja-JP" altLang="en-US"/>
          </a:p>
        </p:txBody>
      </p:sp>
      <p:sp>
        <p:nvSpPr>
          <p:cNvPr id="1083" name="テキスト プレースホルダー 3"/>
          <p:cNvSpPr>
            <a:spLocks noGrp="1"/>
          </p:cNvSpPr>
          <p:nvPr>
            <p:ph type="body" sz="half" idx="2"/>
          </p:nvPr>
        </p:nvSpPr>
        <p:spPr>
          <a:xfrm>
            <a:off x="520822" y="3208020"/>
            <a:ext cx="2438704" cy="5943254"/>
          </a:xfrm>
        </p:spPr>
        <p:txBody>
          <a:bodyPr/>
          <a:lstStyle>
            <a:lvl1pPr marL="0" indent="0">
              <a:buNone/>
              <a:defRPr sz="992"/>
            </a:lvl1pPr>
            <a:lvl2pPr marL="283555" indent="0">
              <a:buNone/>
              <a:defRPr sz="868"/>
            </a:lvl2pPr>
            <a:lvl3pPr marL="567111" indent="0">
              <a:buNone/>
              <a:defRPr sz="744"/>
            </a:lvl3pPr>
            <a:lvl4pPr marL="850666" indent="0">
              <a:buNone/>
              <a:defRPr sz="620"/>
            </a:lvl4pPr>
            <a:lvl5pPr marL="1134222" indent="0">
              <a:buNone/>
              <a:defRPr sz="620"/>
            </a:lvl5pPr>
            <a:lvl6pPr marL="1417777" indent="0">
              <a:buNone/>
              <a:defRPr sz="620"/>
            </a:lvl6pPr>
            <a:lvl7pPr marL="1701333" indent="0">
              <a:buNone/>
              <a:defRPr sz="620"/>
            </a:lvl7pPr>
            <a:lvl8pPr marL="1984888" indent="0">
              <a:buNone/>
              <a:defRPr sz="620"/>
            </a:lvl8pPr>
            <a:lvl9pPr marL="2268444" indent="0">
              <a:buNone/>
              <a:defRPr sz="620"/>
            </a:lvl9pPr>
          </a:lstStyle>
          <a:p>
            <a:pPr lvl="0"/>
            <a:r>
              <a:rPr kumimoji="1" lang="ja-JP" altLang="en-US" smtClean="0"/>
              <a:t>マスター テキストの書式設定</a:t>
            </a:r>
          </a:p>
        </p:txBody>
      </p:sp>
      <p:sp>
        <p:nvSpPr>
          <p:cNvPr id="1084" name="日付プレースホルダー 4"/>
          <p:cNvSpPr>
            <a:spLocks noGrp="1"/>
          </p:cNvSpPr>
          <p:nvPr>
            <p:ph type="dt" sz="half" idx="10"/>
          </p:nvPr>
        </p:nvSpPr>
        <p:spPr/>
        <p:txBody>
          <a:bodyPr/>
          <a:lstStyle/>
          <a:p>
            <a:fld id="{D7F4BE5E-49AD-4A1F-899F-27EDDE3EAFD8}" type="datetimeFigureOut">
              <a:rPr kumimoji="1" lang="ja-JP" altLang="en-US" smtClean="0"/>
              <a:t>2025/8/4</a:t>
            </a:fld>
            <a:endParaRPr kumimoji="1" lang="ja-JP" altLang="en-US"/>
          </a:p>
        </p:txBody>
      </p:sp>
      <p:sp>
        <p:nvSpPr>
          <p:cNvPr id="1085" name="フッター プレースホルダー 5"/>
          <p:cNvSpPr>
            <a:spLocks noGrp="1"/>
          </p:cNvSpPr>
          <p:nvPr>
            <p:ph type="ftr" sz="quarter" idx="11"/>
          </p:nvPr>
        </p:nvSpPr>
        <p:spPr/>
        <p:txBody>
          <a:bodyPr/>
          <a:lstStyle/>
          <a:p>
            <a:endParaRPr kumimoji="1" lang="ja-JP" altLang="en-US"/>
          </a:p>
        </p:txBody>
      </p:sp>
      <p:sp>
        <p:nvSpPr>
          <p:cNvPr id="1086" name="スライド番号プレースホルダー 6"/>
          <p:cNvSpPr>
            <a:spLocks noGrp="1"/>
          </p:cNvSpPr>
          <p:nvPr>
            <p:ph type="sldNum" sz="quarter" idx="12"/>
          </p:nvPr>
        </p:nvSpPr>
        <p:spPr/>
        <p:txBody>
          <a:body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1963160094"/>
      </p:ext>
    </p:extLst>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25" name="タイトル プレースホルダー 1"/>
          <p:cNvSpPr>
            <a:spLocks noGrp="1"/>
          </p:cNvSpPr>
          <p:nvPr>
            <p:ph type="title"/>
          </p:nvPr>
        </p:nvSpPr>
        <p:spPr>
          <a:xfrm>
            <a:off x="519837" y="569326"/>
            <a:ext cx="6521589" cy="2066896"/>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1026" name="テキスト プレースホルダー 2"/>
          <p:cNvSpPr>
            <a:spLocks noGrp="1"/>
          </p:cNvSpPr>
          <p:nvPr>
            <p:ph type="body" idx="1"/>
          </p:nvPr>
        </p:nvSpPr>
        <p:spPr>
          <a:xfrm>
            <a:off x="519837" y="2846623"/>
            <a:ext cx="6521589" cy="6784864"/>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27" name="日付プレースホルダー 3"/>
          <p:cNvSpPr>
            <a:spLocks noGrp="1"/>
          </p:cNvSpPr>
          <p:nvPr>
            <p:ph type="dt" sz="half" idx="2"/>
          </p:nvPr>
        </p:nvSpPr>
        <p:spPr>
          <a:xfrm>
            <a:off x="519837" y="9911198"/>
            <a:ext cx="1701284" cy="569325"/>
          </a:xfrm>
          <a:prstGeom prst="rect">
            <a:avLst/>
          </a:prstGeom>
        </p:spPr>
        <p:txBody>
          <a:bodyPr vert="horz" lIns="91440" tIns="45720" rIns="91440" bIns="45720" rtlCol="0" anchor="ctr"/>
          <a:lstStyle>
            <a:lvl1pPr algn="l">
              <a:defRPr sz="744">
                <a:solidFill>
                  <a:schemeClr val="tx1">
                    <a:tint val="75000"/>
                  </a:schemeClr>
                </a:solidFill>
              </a:defRPr>
            </a:lvl1pPr>
          </a:lstStyle>
          <a:p>
            <a:fld id="{D7F4BE5E-49AD-4A1F-899F-27EDDE3EAFD8}" type="datetimeFigureOut">
              <a:rPr kumimoji="1" lang="ja-JP" altLang="en-US" smtClean="0"/>
              <a:t>2025/8/4</a:t>
            </a:fld>
            <a:endParaRPr kumimoji="1" lang="ja-JP" altLang="en-US"/>
          </a:p>
        </p:txBody>
      </p:sp>
      <p:sp>
        <p:nvSpPr>
          <p:cNvPr id="1028" name="フッター プレースホルダー 4"/>
          <p:cNvSpPr>
            <a:spLocks noGrp="1"/>
          </p:cNvSpPr>
          <p:nvPr>
            <p:ph type="ftr" sz="quarter" idx="3"/>
          </p:nvPr>
        </p:nvSpPr>
        <p:spPr>
          <a:xfrm>
            <a:off x="2504669" y="9911198"/>
            <a:ext cx="2551926" cy="569325"/>
          </a:xfrm>
          <a:prstGeom prst="rect">
            <a:avLst/>
          </a:prstGeom>
        </p:spPr>
        <p:txBody>
          <a:bodyPr vert="horz" lIns="91440" tIns="45720" rIns="91440" bIns="45720" rtlCol="0" anchor="ctr"/>
          <a:lstStyle>
            <a:lvl1pPr algn="ctr">
              <a:defRPr sz="744">
                <a:solidFill>
                  <a:schemeClr val="tx1">
                    <a:tint val="75000"/>
                  </a:schemeClr>
                </a:solidFill>
              </a:defRPr>
            </a:lvl1pPr>
          </a:lstStyle>
          <a:p>
            <a:endParaRPr kumimoji="1" lang="ja-JP" altLang="en-US"/>
          </a:p>
        </p:txBody>
      </p:sp>
      <p:sp>
        <p:nvSpPr>
          <p:cNvPr id="1029" name="スライド番号プレースホルダー 5"/>
          <p:cNvSpPr>
            <a:spLocks noGrp="1"/>
          </p:cNvSpPr>
          <p:nvPr>
            <p:ph type="sldNum" sz="quarter" idx="4"/>
          </p:nvPr>
        </p:nvSpPr>
        <p:spPr>
          <a:xfrm>
            <a:off x="5340142" y="9911198"/>
            <a:ext cx="1701284" cy="569325"/>
          </a:xfrm>
          <a:prstGeom prst="rect">
            <a:avLst/>
          </a:prstGeom>
        </p:spPr>
        <p:txBody>
          <a:bodyPr vert="horz" lIns="91440" tIns="45720" rIns="91440" bIns="45720" rtlCol="0" anchor="ctr"/>
          <a:lstStyle>
            <a:lvl1pPr algn="r">
              <a:defRPr sz="744">
                <a:solidFill>
                  <a:schemeClr val="tx1">
                    <a:tint val="75000"/>
                  </a:schemeClr>
                </a:solidFill>
              </a:defRPr>
            </a:lvl1pPr>
          </a:lstStyle>
          <a:p>
            <a:fld id="{332BD8D6-8B9A-449D-A6F9-F5811F654A4C}" type="slidenum">
              <a:rPr kumimoji="1" lang="ja-JP" altLang="en-US" smtClean="0"/>
              <a:t>‹#›</a:t>
            </a:fld>
            <a:endParaRPr kumimoji="1" lang="ja-JP" altLang="en-US"/>
          </a:p>
        </p:txBody>
      </p:sp>
    </p:spTree>
    <p:extLst>
      <p:ext uri="{BB962C8B-B14F-4D97-AF65-F5344CB8AC3E}">
        <p14:creationId xmlns:p14="http://schemas.microsoft.com/office/powerpoint/2010/main" val="21321592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567111" rtl="0" eaLnBrk="1" latinLnBrk="0" hangingPunct="1">
        <a:lnSpc>
          <a:spcPct val="90000"/>
        </a:lnSpc>
        <a:spcBef>
          <a:spcPct val="0"/>
        </a:spcBef>
        <a:buNone/>
        <a:defRPr kumimoji="1" sz="2729" kern="1200">
          <a:solidFill>
            <a:schemeClr val="tx1"/>
          </a:solidFill>
          <a:latin typeface="+mj-lt"/>
          <a:ea typeface="+mj-ea"/>
          <a:cs typeface="+mj-cs"/>
        </a:defRPr>
      </a:lvl1pPr>
    </p:titleStyle>
    <p:bodyStyle>
      <a:lvl1pPr marL="141778" indent="-141778" algn="l" defTabSz="567111" rtl="0" eaLnBrk="1" latinLnBrk="0" hangingPunct="1">
        <a:lnSpc>
          <a:spcPct val="90000"/>
        </a:lnSpc>
        <a:spcBef>
          <a:spcPts val="620"/>
        </a:spcBef>
        <a:buFont typeface="Arial" panose="020B0604020202020204" pitchFamily="34" charset="0"/>
        <a:buChar char="•"/>
        <a:defRPr kumimoji="1" sz="1737" kern="1200">
          <a:solidFill>
            <a:schemeClr val="tx1"/>
          </a:solidFill>
          <a:latin typeface="+mn-lt"/>
          <a:ea typeface="+mn-ea"/>
          <a:cs typeface="+mn-cs"/>
        </a:defRPr>
      </a:lvl1pPr>
      <a:lvl2pPr marL="425333" indent="-141778" algn="l" defTabSz="567111" rtl="0" eaLnBrk="1" latinLnBrk="0" hangingPunct="1">
        <a:lnSpc>
          <a:spcPct val="90000"/>
        </a:lnSpc>
        <a:spcBef>
          <a:spcPts val="310"/>
        </a:spcBef>
        <a:buFont typeface="Arial" panose="020B0604020202020204" pitchFamily="34" charset="0"/>
        <a:buChar char="•"/>
        <a:defRPr kumimoji="1" sz="1488" kern="1200">
          <a:solidFill>
            <a:schemeClr val="tx1"/>
          </a:solidFill>
          <a:latin typeface="+mn-lt"/>
          <a:ea typeface="+mn-ea"/>
          <a:cs typeface="+mn-cs"/>
        </a:defRPr>
      </a:lvl2pPr>
      <a:lvl3pPr marL="708889" indent="-141778" algn="l" defTabSz="567111" rtl="0" eaLnBrk="1" latinLnBrk="0" hangingPunct="1">
        <a:lnSpc>
          <a:spcPct val="90000"/>
        </a:lnSpc>
        <a:spcBef>
          <a:spcPts val="310"/>
        </a:spcBef>
        <a:buFont typeface="Arial" panose="020B0604020202020204" pitchFamily="34" charset="0"/>
        <a:buChar char="•"/>
        <a:defRPr kumimoji="1" sz="1240" kern="1200">
          <a:solidFill>
            <a:schemeClr val="tx1"/>
          </a:solidFill>
          <a:latin typeface="+mn-lt"/>
          <a:ea typeface="+mn-ea"/>
          <a:cs typeface="+mn-cs"/>
        </a:defRPr>
      </a:lvl3pPr>
      <a:lvl4pPr marL="992444" indent="-141778" algn="l" defTabSz="567111"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4pPr>
      <a:lvl5pPr marL="1275999" indent="-141778" algn="l" defTabSz="567111"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5pPr>
      <a:lvl6pPr marL="1559555" indent="-141778" algn="l" defTabSz="567111"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6pPr>
      <a:lvl7pPr marL="1843110" indent="-141778" algn="l" defTabSz="567111"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7pPr>
      <a:lvl8pPr marL="2126666" indent="-141778" algn="l" defTabSz="567111"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8pPr>
      <a:lvl9pPr marL="2410221" indent="-141778" algn="l" defTabSz="567111"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9pPr>
    </p:bodyStyle>
    <p:otherStyle>
      <a:defPPr>
        <a:defRPr lang="ja-JP"/>
      </a:defPPr>
      <a:lvl1pPr marL="0" algn="l" defTabSz="567111" rtl="0" eaLnBrk="1" latinLnBrk="0" hangingPunct="1">
        <a:defRPr kumimoji="1" sz="1116" kern="1200">
          <a:solidFill>
            <a:schemeClr val="tx1"/>
          </a:solidFill>
          <a:latin typeface="+mn-lt"/>
          <a:ea typeface="+mn-ea"/>
          <a:cs typeface="+mn-cs"/>
        </a:defRPr>
      </a:lvl1pPr>
      <a:lvl2pPr marL="283555" algn="l" defTabSz="567111" rtl="0" eaLnBrk="1" latinLnBrk="0" hangingPunct="1">
        <a:defRPr kumimoji="1" sz="1116" kern="1200">
          <a:solidFill>
            <a:schemeClr val="tx1"/>
          </a:solidFill>
          <a:latin typeface="+mn-lt"/>
          <a:ea typeface="+mn-ea"/>
          <a:cs typeface="+mn-cs"/>
        </a:defRPr>
      </a:lvl2pPr>
      <a:lvl3pPr marL="567111" algn="l" defTabSz="567111" rtl="0" eaLnBrk="1" latinLnBrk="0" hangingPunct="1">
        <a:defRPr kumimoji="1" sz="1116" kern="1200">
          <a:solidFill>
            <a:schemeClr val="tx1"/>
          </a:solidFill>
          <a:latin typeface="+mn-lt"/>
          <a:ea typeface="+mn-ea"/>
          <a:cs typeface="+mn-cs"/>
        </a:defRPr>
      </a:lvl3pPr>
      <a:lvl4pPr marL="850666" algn="l" defTabSz="567111" rtl="0" eaLnBrk="1" latinLnBrk="0" hangingPunct="1">
        <a:defRPr kumimoji="1" sz="1116" kern="1200">
          <a:solidFill>
            <a:schemeClr val="tx1"/>
          </a:solidFill>
          <a:latin typeface="+mn-lt"/>
          <a:ea typeface="+mn-ea"/>
          <a:cs typeface="+mn-cs"/>
        </a:defRPr>
      </a:lvl4pPr>
      <a:lvl5pPr marL="1134222" algn="l" defTabSz="567111" rtl="0" eaLnBrk="1" latinLnBrk="0" hangingPunct="1">
        <a:defRPr kumimoji="1" sz="1116" kern="1200">
          <a:solidFill>
            <a:schemeClr val="tx1"/>
          </a:solidFill>
          <a:latin typeface="+mn-lt"/>
          <a:ea typeface="+mn-ea"/>
          <a:cs typeface="+mn-cs"/>
        </a:defRPr>
      </a:lvl5pPr>
      <a:lvl6pPr marL="1417777" algn="l" defTabSz="567111" rtl="0" eaLnBrk="1" latinLnBrk="0" hangingPunct="1">
        <a:defRPr kumimoji="1" sz="1116" kern="1200">
          <a:solidFill>
            <a:schemeClr val="tx1"/>
          </a:solidFill>
          <a:latin typeface="+mn-lt"/>
          <a:ea typeface="+mn-ea"/>
          <a:cs typeface="+mn-cs"/>
        </a:defRPr>
      </a:lvl6pPr>
      <a:lvl7pPr marL="1701333" algn="l" defTabSz="567111" rtl="0" eaLnBrk="1" latinLnBrk="0" hangingPunct="1">
        <a:defRPr kumimoji="1" sz="1116" kern="1200">
          <a:solidFill>
            <a:schemeClr val="tx1"/>
          </a:solidFill>
          <a:latin typeface="+mn-lt"/>
          <a:ea typeface="+mn-ea"/>
          <a:cs typeface="+mn-cs"/>
        </a:defRPr>
      </a:lvl7pPr>
      <a:lvl8pPr marL="1984888" algn="l" defTabSz="567111" rtl="0" eaLnBrk="1" latinLnBrk="0" hangingPunct="1">
        <a:defRPr kumimoji="1" sz="1116" kern="1200">
          <a:solidFill>
            <a:schemeClr val="tx1"/>
          </a:solidFill>
          <a:latin typeface="+mn-lt"/>
          <a:ea typeface="+mn-ea"/>
          <a:cs typeface="+mn-cs"/>
        </a:defRPr>
      </a:lvl8pPr>
      <a:lvl9pPr marL="2268444" algn="l" defTabSz="567111" rtl="0" eaLnBrk="1" latinLnBrk="0" hangingPunct="1">
        <a:defRPr kumimoji="1" sz="1116"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jpeg" /><Relationship Id="rId3" Type="http://schemas.openxmlformats.org/officeDocument/2006/relationships/image" Target="../media/image3.png" /><Relationship Id="rId4" Type="http://schemas.openxmlformats.org/officeDocument/2006/relationships/image" Target="../media/image4.emf" /><Relationship Id="rId5" Type="http://schemas.openxmlformats.org/officeDocument/2006/relationships/image" Target="../media/image5.jpeg" /><Relationship Id="rId6" Type="http://schemas.openxmlformats.org/officeDocument/2006/relationships/image" Target="../media/image6.jpeg" /><Relationship Id="rId7" Type="http://schemas.openxmlformats.org/officeDocument/2006/relationships/image" Target="../media/image7.jpeg" /><Relationship Id="rId8" Type="http://schemas.openxmlformats.org/officeDocument/2006/relationships/image" Target="../media/image8.png" /><Relationship Id="rId9" Type="http://schemas.openxmlformats.org/officeDocument/2006/relationships/image" Target="../media/image9.jpeg" /><Relationship Id="rId10" Type="http://schemas.openxmlformats.org/officeDocument/2006/relationships/image" Target="../media/image10.jpeg" /><Relationship Id="rId11" Type="http://schemas.openxmlformats.org/officeDocument/2006/relationships/image" Target="../media/image11.jpeg" /><Relationship Id="rId12" Type="http://schemas.openxmlformats.org/officeDocument/2006/relationships/image" Target="../media/image12.jpeg" /><Relationship Id="rId13" Type="http://schemas.openxmlformats.org/officeDocument/2006/relationships/image" Target="../media/image13.jpeg" /><Relationship Id="rId14" Type="http://schemas.openxmlformats.org/officeDocument/2006/relationships/image" Target="../media/image14.jpeg" /><Relationship Id="rId15" Type="http://schemas.openxmlformats.org/officeDocument/2006/relationships/image" Target="../media/image15.jpeg" /><Relationship Id="rId16" Type="http://schemas.openxmlformats.org/officeDocument/2006/relationships/image" Target="../media/image16.jpeg" /><Relationship Id="rId17" Type="http://schemas.openxmlformats.org/officeDocument/2006/relationships/slideLayout" Target="../slideLayouts/slideLayout7.xml" /><Relationship Id="rId18" Type="http://schemas.openxmlformats.org/officeDocument/2006/relationships/notesSlide" Target="../notesSlides/notesSlide1.xml" /></Relationships>
</file>

<file path=ppt/slides/_rels/slide2.xml.rels><?xml version="1.0" encoding="UTF-8"?><Relationships xmlns="http://schemas.openxmlformats.org/package/2006/relationships"><Relationship Id="rId1" Type="http://schemas.openxmlformats.org/officeDocument/2006/relationships/image" Target="file:///C:\Users\No952\Downloads\QR_769526.png" TargetMode="External" /><Relationship Id="rId2" Type="http://schemas.openxmlformats.org/officeDocument/2006/relationships/image" Target="../media/image17.png" /><Relationship Id="rId3" Type="http://schemas.openxmlformats.org/officeDocument/2006/relationships/image" Target="../media/image18.jpeg" /><Relationship Id="rId4" Type="http://schemas.openxmlformats.org/officeDocument/2006/relationships/image" Target="../media/image19.jpeg" /><Relationship Id="rId5" Type="http://schemas.openxmlformats.org/officeDocument/2006/relationships/image" Target="../media/image20.jpeg" /><Relationship Id="rId6" Type="http://schemas.openxmlformats.org/officeDocument/2006/relationships/image" Target="../media/image21.jpeg" /><Relationship Id="rId7" Type="http://schemas.openxmlformats.org/officeDocument/2006/relationships/image" Target="../media/image22.jpeg" /><Relationship Id="rId8" Type="http://schemas.openxmlformats.org/officeDocument/2006/relationships/image" Target="../media/image23.jpeg" /><Relationship Id="rId9" Type="http://schemas.openxmlformats.org/officeDocument/2006/relationships/image" Target="../media/image24.jpeg" /><Relationship Id="rId10" Type="http://schemas.openxmlformats.org/officeDocument/2006/relationships/slideLayout" Target="../slideLayouts/slideLayout7.xml" /><Relationship Id="rId11" Type="http://schemas.openxmlformats.org/officeDocument/2006/relationships/notesSlide" Target="../notesSlides/notesSlide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07" name="図 84"/>
          <p:cNvPicPr>
            <a:picLocks noChangeAspect="1"/>
          </p:cNvPicPr>
          <p:nvPr/>
        </p:nvPicPr>
        <p:blipFill>
          <a:blip r:embed="rId1"/>
          <a:stretch>
            <a:fillRect/>
          </a:stretch>
        </p:blipFill>
        <p:spPr>
          <a:xfrm>
            <a:off x="3132631" y="8082700"/>
            <a:ext cx="673354" cy="707022"/>
          </a:xfrm>
          <a:prstGeom prst="rect">
            <a:avLst/>
          </a:prstGeom>
        </p:spPr>
      </p:pic>
      <p:pic>
        <p:nvPicPr>
          <p:cNvPr id="1108" name="図 57"/>
          <p:cNvPicPr>
            <a:picLocks noChangeAspect="1"/>
          </p:cNvPicPr>
          <p:nvPr/>
        </p:nvPicPr>
        <p:blipFill>
          <a:blip r:embed="rId2"/>
          <a:stretch>
            <a:fillRect/>
          </a:stretch>
        </p:blipFill>
        <p:spPr>
          <a:xfrm>
            <a:off x="4698785" y="7059672"/>
            <a:ext cx="1020064" cy="1038056"/>
          </a:xfrm>
          <a:prstGeom prst="rect">
            <a:avLst/>
          </a:prstGeom>
        </p:spPr>
      </p:pic>
      <p:sp>
        <p:nvSpPr>
          <p:cNvPr id="1109" name="正方形/長方形 38"/>
          <p:cNvSpPr/>
          <p:nvPr/>
        </p:nvSpPr>
        <p:spPr>
          <a:xfrm>
            <a:off x="260328" y="346265"/>
            <a:ext cx="7048522" cy="1142572"/>
          </a:xfrm>
          <a:prstGeom prst="rect">
            <a:avLst/>
          </a:prstGeom>
          <a:solidFill>
            <a:srgbClr val="D4F3B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0" name="正方形/長方形 23"/>
          <p:cNvSpPr/>
          <p:nvPr/>
        </p:nvSpPr>
        <p:spPr>
          <a:xfrm>
            <a:off x="251532" y="306264"/>
            <a:ext cx="7058198" cy="10080873"/>
          </a:xfrm>
          <a:prstGeom prst="rect">
            <a:avLst/>
          </a:prstGeom>
          <a:noFill/>
          <a:ln w="60325" cmpd="thickThin">
            <a:solidFill>
              <a:schemeClr val="bg2">
                <a:lumMod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a:ea typeface="Meiryo UI"/>
            </a:endParaRPr>
          </a:p>
        </p:txBody>
      </p:sp>
      <p:sp>
        <p:nvSpPr>
          <p:cNvPr id="1111" name="テキスト ボックス 8"/>
          <p:cNvSpPr txBox="1"/>
          <p:nvPr/>
        </p:nvSpPr>
        <p:spPr>
          <a:xfrm>
            <a:off x="3914831" y="378700"/>
            <a:ext cx="1769319" cy="1015663"/>
          </a:xfrm>
          <a:prstGeom prst="rect">
            <a:avLst/>
          </a:prstGeom>
          <a:noFill/>
        </p:spPr>
        <p:txBody>
          <a:bodyPr wrap="square" rtlCol="0">
            <a:spAutoFit/>
          </a:bodyPr>
          <a:lstStyle/>
          <a:p>
            <a:pPr algn="just"/>
            <a:r>
              <a:rPr lang="ja-JP" altLang="en-US" sz="60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HGP創英角ﾎﾟｯﾌﾟ体" pitchFamily="50" charset="-128"/>
                <a:ea typeface="HGP創英角ﾎﾟｯﾌﾟ体" pitchFamily="50" charset="-128"/>
              </a:rPr>
              <a:t>希望</a:t>
            </a:r>
            <a:endParaRPr kumimoji="1" lang="en-US" altLang="ja-JP" sz="66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HGP創英角ﾎﾟｯﾌﾟ体" pitchFamily="50" charset="-128"/>
              <a:ea typeface="HGP創英角ﾎﾟｯﾌﾟ体" pitchFamily="50" charset="-128"/>
            </a:endParaRPr>
          </a:p>
        </p:txBody>
      </p:sp>
      <p:sp>
        <p:nvSpPr>
          <p:cNvPr id="1112" name="テキスト ボックス 16"/>
          <p:cNvSpPr txBox="1"/>
          <p:nvPr/>
        </p:nvSpPr>
        <p:spPr>
          <a:xfrm>
            <a:off x="1474235" y="396595"/>
            <a:ext cx="2586407" cy="523220"/>
          </a:xfrm>
          <a:prstGeom prst="rect">
            <a:avLst/>
          </a:prstGeom>
          <a:noFill/>
        </p:spPr>
        <p:txBody>
          <a:bodyPr wrap="square" rtlCol="0">
            <a:spAutoFit/>
          </a:bodyPr>
          <a:lstStyle/>
          <a:p>
            <a:pPr algn="just"/>
            <a:r>
              <a:rPr lang="ja-JP" altLang="en-US" sz="28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HGP創英角ﾎﾟｯﾌﾟ体" pitchFamily="50" charset="-128"/>
                <a:ea typeface="HGP創英角ﾎﾟｯﾌﾟ体" pitchFamily="50" charset="-128"/>
              </a:rPr>
              <a:t>エスペーロ通信</a:t>
            </a:r>
            <a:endParaRPr kumimoji="1" lang="en-US" altLang="ja-JP" sz="32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HGP創英角ﾎﾟｯﾌﾟ体" pitchFamily="50" charset="-128"/>
              <a:ea typeface="HGP創英角ﾎﾟｯﾌﾟ体" pitchFamily="50" charset="-128"/>
            </a:endParaRPr>
          </a:p>
        </p:txBody>
      </p:sp>
      <p:pic>
        <p:nvPicPr>
          <p:cNvPr id="1113" name="図 2"/>
          <p:cNvPicPr>
            <a:picLocks noChangeAspect="1"/>
          </p:cNvPicPr>
          <p:nvPr/>
        </p:nvPicPr>
        <p:blipFill>
          <a:blip r:embed="rId3"/>
          <a:stretch>
            <a:fillRect/>
          </a:stretch>
        </p:blipFill>
        <p:spPr>
          <a:xfrm>
            <a:off x="6664305" y="388639"/>
            <a:ext cx="503882" cy="539133"/>
          </a:xfrm>
          <a:prstGeom prst="rect">
            <a:avLst/>
          </a:prstGeom>
        </p:spPr>
      </p:pic>
      <p:sp>
        <p:nvSpPr>
          <p:cNvPr id="1114" name="テキスト ボックス 26"/>
          <p:cNvSpPr txBox="1"/>
          <p:nvPr/>
        </p:nvSpPr>
        <p:spPr>
          <a:xfrm>
            <a:off x="5413696" y="997928"/>
            <a:ext cx="1750935" cy="460772"/>
          </a:xfrm>
          <a:prstGeom prst="rect">
            <a:avLst/>
          </a:prstGeom>
          <a:noFill/>
        </p:spPr>
        <p:txBody>
          <a:bodyPr wrap="square" rtlCol="0">
            <a:spAutoFit/>
          </a:bodyPr>
          <a:lstStyle/>
          <a:p>
            <a:pPr algn="r"/>
            <a:r>
              <a:rPr lang="en-US" altLang="ja-JP" sz="12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Meiryo UI" panose="020B0604030504040204" pitchFamily="50" charset="-128"/>
                <a:ea typeface="Meiryo UI" panose="020B0604030504040204" pitchFamily="50" charset="-128"/>
              </a:rPr>
              <a:t>第８号</a:t>
            </a:r>
            <a:endParaRPr kumimoji="1" lang="en-US" altLang="ja-JP" sz="12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Meiryo UI" panose="020B0604030504040204" pitchFamily="50" charset="-128"/>
              <a:ea typeface="Meiryo UI" panose="020B0604030504040204" pitchFamily="50" charset="-128"/>
            </a:endParaRPr>
          </a:p>
          <a:p>
            <a:pPr algn="r"/>
            <a:r>
              <a:rPr lang="en-US" altLang="ja-JP" sz="12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Meiryo UI" panose="020B0604030504040204" pitchFamily="50" charset="-128"/>
                <a:ea typeface="Meiryo UI" panose="020B0604030504040204" pitchFamily="50" charset="-128"/>
              </a:rPr>
              <a:t>2026</a:t>
            </a:r>
            <a:r>
              <a:rPr kumimoji="1" lang="ja-JP" altLang="en-US" sz="12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Meiryo UI" panose="020B0604030504040204" pitchFamily="50" charset="-128"/>
                <a:ea typeface="Meiryo UI" panose="020B0604030504040204" pitchFamily="50" charset="-128"/>
              </a:rPr>
              <a:t>年 2</a:t>
            </a:r>
            <a:r>
              <a:rPr kumimoji="1" lang="ja-JP" altLang="en-US" sz="12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Meiryo UI" panose="020B0604030504040204" pitchFamily="50" charset="-128"/>
                <a:ea typeface="Meiryo UI" panose="020B0604030504040204" pitchFamily="50" charset="-128"/>
              </a:rPr>
              <a:t>月</a:t>
            </a:r>
            <a:r>
              <a:rPr lang="ja-JP" altLang="en-US" sz="12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Meiryo UI" panose="020B0604030504040204" pitchFamily="50" charset="-128"/>
                <a:ea typeface="Meiryo UI" panose="020B0604030504040204" pitchFamily="50" charset="-128"/>
              </a:rPr>
              <a:t>発行　</a:t>
            </a:r>
            <a:endParaRPr lang="en-US" altLang="ja-JP" sz="1200" b="1" dirty="0" smtClean="0">
              <a:ln w="24500" cmpd="dbl">
                <a:solidFill>
                  <a:srgbClr val="FF3300"/>
                </a:solidFill>
                <a:prstDash val="solid"/>
                <a:miter lim="800000"/>
              </a:ln>
              <a:gradFill>
                <a:gsLst>
                  <a:gs pos="0">
                    <a:schemeClr val="bg1"/>
                  </a:gs>
                  <a:gs pos="28000">
                    <a:srgbClr val="FF9933"/>
                  </a:gs>
                  <a:gs pos="60000">
                    <a:srgbClr val="FF6600"/>
                  </a:gs>
                  <a:gs pos="100000">
                    <a:srgbClr val="FF3300"/>
                  </a:gs>
                </a:gsLst>
                <a:lin ang="5400000" scaled="0"/>
                <a:tileRect/>
              </a:gradFill>
              <a:effectLst>
                <a:outerShdw blurRad="38100" dist="38100" dir="7020000" algn="tl">
                  <a:srgbClr val="000000">
                    <a:alpha val="35000"/>
                  </a:srgbClr>
                </a:outerShdw>
              </a:effectLst>
              <a:latin typeface="Meiryo UI" panose="020B0604030504040204" pitchFamily="50" charset="-128"/>
              <a:ea typeface="Meiryo UI" panose="020B0604030504040204" pitchFamily="50" charset="-128"/>
            </a:endParaRPr>
          </a:p>
        </p:txBody>
      </p:sp>
      <p:sp>
        <p:nvSpPr>
          <p:cNvPr id="1115" name="正方形/長方形 1"/>
          <p:cNvSpPr/>
          <p:nvPr/>
        </p:nvSpPr>
        <p:spPr>
          <a:xfrm>
            <a:off x="393743" y="2144927"/>
            <a:ext cx="6661739" cy="276106"/>
          </a:xfrm>
          <a:prstGeom prst="rect">
            <a:avLst/>
          </a:prstGeom>
        </p:spPr>
        <p:txBody>
          <a:bodyPr wrap="square">
            <a:spAutoFit/>
          </a:bodyPr>
          <a:lstStyle/>
          <a:p>
            <a:pPr>
              <a:spcAft>
                <a:spcPts val="0"/>
              </a:spcAft>
            </a:pPr>
            <a:r>
              <a:rPr lang="ja-JP" altLang="en-US" sz="1200" kern="100" dirty="0" smtClean="0">
                <a:latin typeface="+mn-ea"/>
                <a:cs typeface="Courier New" panose="02070309020205020404" pitchFamily="49" charset="0"/>
              </a:rPr>
              <a:t>　</a:t>
            </a:r>
            <a:endParaRPr lang="ja-JP" altLang="ja-JP" sz="1200" kern="100" dirty="0">
              <a:latin typeface="+mn-ea"/>
              <a:cs typeface="Courier New" panose="02070309020205020404" pitchFamily="49" charset="0"/>
            </a:endParaRPr>
          </a:p>
        </p:txBody>
      </p:sp>
      <p:sp>
        <p:nvSpPr>
          <p:cNvPr id="1116" name="テキスト 38"/>
          <p:cNvSpPr txBox="1"/>
          <p:nvPr/>
        </p:nvSpPr>
        <p:spPr>
          <a:xfrm>
            <a:off x="3733006" y="5139398"/>
            <a:ext cx="95250" cy="414605"/>
          </a:xfrm>
          <a:prstGeom prst="rect">
            <a:avLst/>
          </a:prstGeom>
        </p:spPr>
        <p:txBody>
          <a:bodyPr wrap="none">
            <a:spAutoFit/>
          </a:bodyPr>
          <a:lstStyle/>
          <a:p>
            <a:pPr>
              <a:defRPr lang="ja-JP" altLang="en-US"/>
            </a:pPr>
            <a:endParaRPr lang="ja-JP" altLang="en-US"/>
          </a:p>
        </p:txBody>
      </p:sp>
      <p:sp>
        <p:nvSpPr>
          <p:cNvPr id="1117" name="テキスト 43"/>
          <p:cNvSpPr txBox="1"/>
          <p:nvPr/>
        </p:nvSpPr>
        <p:spPr>
          <a:xfrm>
            <a:off x="252648" y="6427705"/>
            <a:ext cx="5613515" cy="1753433"/>
          </a:xfrm>
          <a:prstGeom prst="rect">
            <a:avLst/>
          </a:prstGeom>
        </p:spPr>
        <p:txBody>
          <a:bodyPr wrap="square">
            <a:spAutoFit/>
          </a:bodyPr>
          <a:lstStyle/>
          <a:p>
            <a:pPr algn="l"/>
            <a:r>
              <a:rPr lang="ja-JP" altLang="en-US" sz="1200">
                <a:latin typeface="Meiryo UI"/>
                <a:ea typeface="Meiryo UI"/>
              </a:rPr>
              <a:t>　旧年中は、エスペーロの活動に温かいご理解とご協力を賜り、心より御礼申し上げます。</a:t>
            </a:r>
            <a:endParaRPr sz="1200">
              <a:latin typeface="Meiryo UI"/>
              <a:ea typeface="Meiryo UI"/>
            </a:endParaRPr>
          </a:p>
          <a:p>
            <a:pPr algn="l"/>
            <a:r>
              <a:rPr lang="ja-JP" altLang="en-US" sz="1200">
                <a:latin typeface="Meiryo UI"/>
                <a:ea typeface="Meiryo UI"/>
              </a:rPr>
              <a:t>昨年は、私たちが大切にしている「つながり」と「安心」を、あらためて見つめ直す一年でした。</a:t>
            </a:r>
            <a:endParaRPr sz="1200">
              <a:latin typeface="Meiryo UI"/>
              <a:ea typeface="Meiryo UI"/>
            </a:endParaRPr>
          </a:p>
          <a:p>
            <a:pPr algn="l"/>
            <a:r>
              <a:rPr lang="ja-JP" altLang="en-US" sz="1200">
                <a:latin typeface="Meiryo UI"/>
                <a:ea typeface="Meiryo UI"/>
              </a:rPr>
              <a:t>地域の皆さま、関係機関、そして日々関わってくださる一人ひとりのお力添えにより、さまざま</a:t>
            </a:r>
            <a:endParaRPr lang="ja-JP" altLang="en-US" sz="1200">
              <a:latin typeface="Meiryo UI"/>
              <a:ea typeface="Meiryo UI"/>
            </a:endParaRPr>
          </a:p>
          <a:p>
            <a:pPr algn="l"/>
            <a:r>
              <a:rPr lang="ja-JP" altLang="en-US" sz="1200">
                <a:latin typeface="Meiryo UI"/>
                <a:ea typeface="Meiryo UI"/>
              </a:rPr>
              <a:t>な活動を継続することができました。</a:t>
            </a:r>
            <a:endParaRPr lang="ja-JP" altLang="en-US" sz="1200">
              <a:latin typeface="Meiryo UI"/>
              <a:ea typeface="Meiryo UI"/>
            </a:endParaRPr>
          </a:p>
          <a:p>
            <a:pPr algn="l"/>
            <a:r>
              <a:rPr lang="ja-JP" altLang="en-US" sz="1200">
                <a:latin typeface="Meiryo UI"/>
                <a:ea typeface="Meiryo UI"/>
              </a:rPr>
              <a:t>　本年は、</a:t>
            </a:r>
            <a:r>
              <a:rPr lang="ja-JP" altLang="en-US" sz="1200">
                <a:latin typeface="Meiryo UI"/>
                <a:ea typeface="Meiryo UI"/>
              </a:rPr>
              <a:t>参加しやすい場づくり、</a:t>
            </a:r>
            <a:r>
              <a:rPr lang="ja-JP" altLang="en-US" sz="1200">
                <a:latin typeface="Meiryo UI"/>
                <a:ea typeface="Meiryo UI"/>
              </a:rPr>
              <a:t>情報発信の充実、</a:t>
            </a:r>
            <a:r>
              <a:rPr lang="ja-JP" altLang="en-US" sz="1200">
                <a:latin typeface="Meiryo UI"/>
                <a:ea typeface="Meiryo UI"/>
              </a:rPr>
              <a:t>新しい取り組みへの</a:t>
            </a:r>
            <a:endParaRPr sz="1200">
              <a:latin typeface="Meiryo UI"/>
              <a:ea typeface="Meiryo UI"/>
            </a:endParaRPr>
          </a:p>
          <a:p>
            <a:pPr algn="l"/>
            <a:r>
              <a:rPr lang="ja-JP" altLang="en-US" sz="1200">
                <a:latin typeface="Meiryo UI"/>
                <a:ea typeface="Meiryo UI"/>
              </a:rPr>
              <a:t>チャレンジ</a:t>
            </a:r>
            <a:r>
              <a:rPr lang="ja-JP" altLang="en-US" sz="1200">
                <a:latin typeface="Meiryo UI"/>
                <a:ea typeface="Meiryo UI"/>
              </a:rPr>
              <a:t>を軸に、</a:t>
            </a:r>
            <a:r>
              <a:rPr lang="ja-JP" altLang="en-US" sz="1200">
                <a:latin typeface="Meiryo UI"/>
                <a:ea typeface="Meiryo UI"/>
              </a:rPr>
              <a:t>より一層、皆さまと共に歩む運営を目指してまいります。</a:t>
            </a:r>
            <a:endParaRPr lang="ja-JP" altLang="en-US" sz="1200">
              <a:latin typeface="Meiryo UI"/>
              <a:ea typeface="Meiryo UI"/>
            </a:endParaRPr>
          </a:p>
          <a:p>
            <a:pPr algn="l"/>
            <a:r>
              <a:rPr lang="ja-JP" altLang="en-US" sz="1200">
                <a:latin typeface="Meiryo UI"/>
                <a:ea typeface="Meiryo UI"/>
              </a:rPr>
              <a:t>本年もどうぞよろしくお願い申し上げます。</a:t>
            </a:r>
            <a:br>
              <a:rPr lang="ja-JP" altLang="en-US" sz="1200">
                <a:latin typeface="Meiryo UI"/>
                <a:ea typeface="Meiryo UI"/>
              </a:rPr>
            </a:br>
            <a:r>
              <a:rPr lang="ja-JP" altLang="en-US" sz="1200">
                <a:latin typeface="Meiryo UI"/>
                <a:ea typeface="Meiryo UI"/>
              </a:rPr>
              <a:t>　皆さまにとって、健やかで実り多い一年となりますよう、</a:t>
            </a:r>
            <a:endParaRPr sz="1200">
              <a:latin typeface="Meiryo UI"/>
              <a:ea typeface="Meiryo UI"/>
            </a:endParaRPr>
          </a:p>
          <a:p>
            <a:pPr algn="l"/>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　</a:t>
            </a:r>
            <a:r>
              <a:rPr lang="ja-JP" altLang="en-US" sz="1200">
                <a:latin typeface="Meiryo UI"/>
                <a:ea typeface="Meiryo UI"/>
              </a:rPr>
              <a:t>心よりお祈りいたします。</a:t>
            </a:r>
            <a:endParaRPr lang="ja-JP" altLang="en-US" sz="1200">
              <a:latin typeface="Meiryo UI"/>
              <a:ea typeface="Meiryo UI"/>
            </a:endParaRPr>
          </a:p>
        </p:txBody>
      </p:sp>
      <p:sp>
        <p:nvSpPr>
          <p:cNvPr id="1118" name="テキスト ボックス 52"/>
          <p:cNvSpPr txBox="1"/>
          <p:nvPr/>
        </p:nvSpPr>
        <p:spPr>
          <a:xfrm>
            <a:off x="330541" y="1561044"/>
            <a:ext cx="5222063" cy="583883"/>
          </a:xfrm>
          <a:prstGeom prst="rect">
            <a:avLst/>
          </a:prstGeom>
          <a:gradFill flip="none" rotWithShape="1">
            <a:gsLst>
              <a:gs pos="0">
                <a:schemeClr val="accent1">
                  <a:lumMod val="0"/>
                  <a:lumOff val="100000"/>
                </a:schemeClr>
              </a:gs>
              <a:gs pos="35000">
                <a:schemeClr val="accent1">
                  <a:lumMod val="0"/>
                  <a:lumOff val="100000"/>
                </a:schemeClr>
              </a:gs>
              <a:gs pos="100000">
                <a:schemeClr val="accent1"/>
              </a:gs>
            </a:gsLst>
            <a:path path="circle">
              <a:fillToRect l="50000" t="-80000" r="50000" b="180000"/>
            </a:path>
            <a:tileRect/>
          </a:gradFill>
          <a:ln/>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3200" b="1" spc="50" dirty="0" smtClean="0">
                <a:ln w="11430"/>
                <a:gradFill>
                  <a:gsLst>
                    <a:gs pos="25000">
                      <a:schemeClr val="accent2">
                        <a:satMod val="155000"/>
                      </a:schemeClr>
                    </a:gs>
                    <a:gs pos="100000">
                      <a:schemeClr val="accent2">
                        <a:shade val="45000"/>
                        <a:satMod val="165000"/>
                      </a:schemeClr>
                    </a:gs>
                  </a:gsLst>
                  <a:lin ang="5400000" scaled="0"/>
                  <a:tileRect/>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笑顔で鬼退治！～節分～</a:t>
            </a:r>
            <a:endParaRPr lang="en-US" altLang="ja-JP" sz="3200" b="1" spc="50" dirty="0" smtClean="0">
              <a:ln w="11430"/>
              <a:gradFill>
                <a:gsLst>
                  <a:gs pos="25000">
                    <a:schemeClr val="accent2">
                      <a:satMod val="155000"/>
                    </a:schemeClr>
                  </a:gs>
                  <a:gs pos="100000">
                    <a:schemeClr val="accent2">
                      <a:shade val="45000"/>
                      <a:satMod val="165000"/>
                    </a:schemeClr>
                  </a:gs>
                </a:gsLst>
                <a:lin ang="5400000" scaled="0"/>
                <a:tileRect/>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endParaRPr>
          </a:p>
        </p:txBody>
      </p:sp>
      <p:sp>
        <p:nvSpPr>
          <p:cNvPr id="1119" name="テキスト ボックス 10"/>
          <p:cNvSpPr txBox="1"/>
          <p:nvPr/>
        </p:nvSpPr>
        <p:spPr>
          <a:xfrm>
            <a:off x="2664989" y="11967033"/>
            <a:ext cx="591461" cy="78727"/>
          </a:xfrm>
          <a:prstGeom prst="rect">
            <a:avLst/>
          </a:prstGeom>
          <a:noFill/>
        </p:spPr>
        <p:txBody>
          <a:bodyPr wrap="square" rtlCol="0">
            <a:spAutoFit/>
          </a:bodyPr>
          <a:lstStyle/>
          <a:p>
            <a:endParaRPr kumimoji="1" lang="ja-JP" altLang="en-US" dirty="0"/>
          </a:p>
        </p:txBody>
      </p:sp>
      <p:sp>
        <p:nvSpPr>
          <p:cNvPr id="1120" name="テキスト ボックス 3"/>
          <p:cNvSpPr txBox="1"/>
          <p:nvPr/>
        </p:nvSpPr>
        <p:spPr>
          <a:xfrm>
            <a:off x="270788" y="2178700"/>
            <a:ext cx="6967854" cy="1938099"/>
          </a:xfrm>
          <a:prstGeom prst="rect">
            <a:avLst/>
          </a:prstGeom>
          <a:noFill/>
        </p:spPr>
        <p:txBody>
          <a:bodyPr wrap="square" rtlCol="0">
            <a:spAutoFit/>
          </a:bodyPr>
          <a:lstStyle/>
          <a:p>
            <a:pPr algn="l"/>
            <a:r>
              <a:rPr lang="ja-JP" altLang="en-US" sz="1200">
                <a:latin typeface="Meiryo UI"/>
                <a:ea typeface="Meiryo UI"/>
              </a:rPr>
              <a:t>　節分行事として、恒例の豆まきを行いました。</a:t>
            </a:r>
            <a:br>
              <a:rPr lang="ja-JP" altLang="en-US" sz="1200">
                <a:latin typeface="Meiryo UI"/>
                <a:ea typeface="Meiryo UI"/>
              </a:rPr>
            </a:br>
            <a:r>
              <a:rPr lang="ja-JP" altLang="en-US" sz="1200">
                <a:latin typeface="Meiryo UI"/>
                <a:ea typeface="Meiryo UI"/>
              </a:rPr>
              <a:t>　今年は職員手作りの迫力ある</a:t>
            </a:r>
            <a:r>
              <a:rPr lang="ja-JP" altLang="en-US" sz="1200" b="0">
                <a:latin typeface="Meiryo UI"/>
                <a:ea typeface="Meiryo UI"/>
              </a:rPr>
              <a:t>段ボール製の鬼</a:t>
            </a:r>
            <a:r>
              <a:rPr lang="ja-JP" altLang="en-US" sz="1200" b="0">
                <a:latin typeface="Meiryo UI"/>
                <a:ea typeface="Meiryo UI"/>
              </a:rPr>
              <a:t>が登場し、会場は開始前から和やかな笑い声と期待感に包まれていました。安全面に配慮し、利用者の皆さまには豆の代わりに</a:t>
            </a:r>
            <a:r>
              <a:rPr lang="ja-JP" altLang="en-US" sz="1200" b="0">
                <a:latin typeface="Meiryo UI"/>
                <a:ea typeface="Meiryo UI"/>
              </a:rPr>
              <a:t>お手玉</a:t>
            </a:r>
            <a:r>
              <a:rPr lang="ja-JP" altLang="en-US" sz="1200" b="0">
                <a:latin typeface="Meiryo UI"/>
                <a:ea typeface="Meiryo UI"/>
              </a:rPr>
              <a:t>を使って鬼退治をしていただきました。「鬼は外！福は内！」の元気な掛け声が響き渡り、力いっぱいお手玉を投</a:t>
            </a:r>
            <a:r>
              <a:rPr lang="ja-JP" altLang="en-US" sz="1200">
                <a:latin typeface="Meiryo UI"/>
                <a:ea typeface="Meiryo UI"/>
              </a:rPr>
              <a:t>げる姿がとても印象的でした。</a:t>
            </a:r>
            <a:endParaRPr sz="1200">
              <a:latin typeface="Meiryo UI"/>
              <a:ea typeface="Meiryo UI"/>
            </a:endParaRPr>
          </a:p>
          <a:p>
            <a:pPr algn="l"/>
            <a:r>
              <a:rPr lang="ja-JP" altLang="en-US" sz="1200">
                <a:latin typeface="Meiryo UI"/>
                <a:ea typeface="Meiryo UI"/>
              </a:rPr>
              <a:t>参加された皆さまの表情は終始いきいきとしており、自然と笑顔があふれる、活気あるひとときとなりました。季節の行事を通して、昔を懐かしむ声や利用者同士の会話も弾み、心身のリフレッシュや交流の促進につながったように感じられます。</a:t>
            </a:r>
            <a:endParaRPr sz="1200">
              <a:latin typeface="Meiryo UI"/>
              <a:ea typeface="Meiryo UI"/>
            </a:endParaRPr>
          </a:p>
          <a:p>
            <a:pPr algn="l"/>
            <a:r>
              <a:rPr lang="ja-JP" altLang="en-US" sz="1200">
                <a:latin typeface="Meiryo UI"/>
                <a:ea typeface="Meiryo UI"/>
              </a:rPr>
              <a:t>　今後も、季節感を大切にした行事やレクリエーションを取り入れながら、楽しく参加できる時間を積み重ね、心身の活性化につながる支援を行ってまいります。</a:t>
            </a:r>
            <a:endParaRPr sz="1200">
              <a:latin typeface="Meiryo UI"/>
              <a:ea typeface="Meiryo UI"/>
            </a:endParaRPr>
          </a:p>
          <a:p>
            <a:pPr algn="l"/>
            <a:r>
              <a:rPr lang="ja-JP" altLang="en-US" sz="1200">
                <a:latin typeface="Meiryo UI"/>
                <a:ea typeface="Meiryo UI"/>
              </a:rPr>
              <a:t>　</a:t>
            </a:r>
            <a:endParaRPr lang="ja-JP" altLang="en-US" sz="1200" dirty="0" smtClean="0">
              <a:latin typeface="Meiryo UI"/>
              <a:ea typeface="Meiryo UI"/>
            </a:endParaRPr>
          </a:p>
        </p:txBody>
      </p:sp>
      <p:grpSp>
        <p:nvGrpSpPr>
          <p:cNvPr id="1121" name="グループ化 16"/>
          <p:cNvGrpSpPr/>
          <p:nvPr/>
        </p:nvGrpSpPr>
        <p:grpSpPr>
          <a:xfrm>
            <a:off x="1542987" y="7938700"/>
            <a:ext cx="1713463" cy="1072574"/>
            <a:chOff x="7961828" y="6911321"/>
            <a:chExt cx="1713463" cy="1026164"/>
          </a:xfrm>
        </p:grpSpPr>
      </p:grpSp>
      <p:sp>
        <p:nvSpPr>
          <p:cNvPr id="1122" name="テキスト ボックス 55"/>
          <p:cNvSpPr txBox="1"/>
          <p:nvPr/>
        </p:nvSpPr>
        <p:spPr>
          <a:xfrm>
            <a:off x="325120" y="5812040"/>
            <a:ext cx="6859189" cy="614660"/>
          </a:xfrm>
          <a:prstGeom prst="rect">
            <a:avLst/>
          </a:prstGeom>
          <a:gradFill flip="none" rotWithShape="1">
            <a:gsLst>
              <a:gs pos="0">
                <a:schemeClr val="accent1">
                  <a:lumMod val="0"/>
                  <a:lumOff val="100000"/>
                </a:schemeClr>
              </a:gs>
              <a:gs pos="35000">
                <a:schemeClr val="accent1">
                  <a:lumMod val="0"/>
                  <a:lumOff val="100000"/>
                </a:schemeClr>
              </a:gs>
              <a:gs pos="100000">
                <a:schemeClr val="accent1"/>
              </a:gs>
            </a:gsLst>
            <a:path path="circle">
              <a:fillToRect l="50000" t="-80000" r="50000" b="180000"/>
            </a:path>
            <a:tileRect/>
          </a:gradFill>
          <a:ln/>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3400" b="1" spc="50" dirty="0" smtClean="0">
                <a:ln w="11430"/>
                <a:gradFill>
                  <a:gsLst>
                    <a:gs pos="25000">
                      <a:schemeClr val="accent2">
                        <a:satMod val="155000"/>
                      </a:schemeClr>
                    </a:gs>
                    <a:gs pos="100000">
                      <a:schemeClr val="accent2">
                        <a:shade val="45000"/>
                        <a:satMod val="165000"/>
                      </a:schemeClr>
                    </a:gs>
                  </a:gsLst>
                  <a:lin ang="5400000" scaled="0"/>
                  <a:tileRect/>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  本年もよろしくお願いいたします</a:t>
            </a:r>
            <a:endParaRPr lang="en-US" altLang="ja-JP" sz="3400" b="1" spc="50" dirty="0" smtClean="0">
              <a:ln w="11430"/>
              <a:gradFill>
                <a:gsLst>
                  <a:gs pos="25000">
                    <a:schemeClr val="accent2">
                      <a:satMod val="155000"/>
                    </a:schemeClr>
                  </a:gs>
                  <a:gs pos="100000">
                    <a:schemeClr val="accent2">
                      <a:shade val="45000"/>
                      <a:satMod val="165000"/>
                    </a:schemeClr>
                  </a:gs>
                </a:gsLst>
                <a:lin ang="5400000" scaled="0"/>
                <a:tileRect/>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endParaRPr>
          </a:p>
        </p:txBody>
      </p:sp>
      <p:sp>
        <p:nvSpPr>
          <p:cNvPr id="1123" name="テキスト 56"/>
          <p:cNvSpPr txBox="1"/>
          <p:nvPr/>
        </p:nvSpPr>
        <p:spPr>
          <a:xfrm>
            <a:off x="3742531" y="5139398"/>
            <a:ext cx="76200" cy="414605"/>
          </a:xfrm>
          <a:prstGeom prst="rect">
            <a:avLst/>
          </a:prstGeom>
        </p:spPr>
        <p:txBody>
          <a:bodyPr wrap="none">
            <a:spAutoFit/>
          </a:bodyPr>
          <a:p>
            <a:pPr>
              <a:defRPr lang="ja-JP" altLang="en-US"/>
            </a:pPr>
            <a:endParaRPr lang="ja-JP" altLang="en-US"/>
          </a:p>
        </p:txBody>
      </p:sp>
      <p:sp>
        <p:nvSpPr>
          <p:cNvPr id="1124" name="図形 60"/>
          <p:cNvSpPr/>
          <p:nvPr/>
        </p:nvSpPr>
        <p:spPr>
          <a:xfrm>
            <a:off x="5763462" y="6566177"/>
            <a:ext cx="1473169" cy="1372523"/>
          </a:xfrm>
          <a:prstGeom prst="bevel">
            <a:avLst/>
          </a:prstGeom>
          <a:noFill/>
          <a:ln w="1270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25" name="テキスト 61"/>
          <p:cNvSpPr txBox="1"/>
          <p:nvPr/>
        </p:nvSpPr>
        <p:spPr>
          <a:xfrm>
            <a:off x="5901016" y="6541372"/>
            <a:ext cx="1551615" cy="245328"/>
          </a:xfrm>
          <a:prstGeom prst="rect">
            <a:avLst/>
          </a:prstGeom>
        </p:spPr>
        <p:txBody>
          <a:bodyPr>
            <a:spAutoFit/>
          </a:bodyPr>
          <a:p>
            <a:pPr>
              <a:defRPr lang="ja-JP" altLang="en-US"/>
            </a:pPr>
            <a:r>
              <a:rPr lang="ja-JP" altLang="en-US" sz="1000">
                <a:latin typeface="Meiryo UI"/>
                <a:ea typeface="Meiryo UI"/>
              </a:rPr>
              <a:t>「丙午（ひのえうま）</a:t>
            </a:r>
            <a:endParaRPr lang="ja-JP" altLang="en-US" sz="1000">
              <a:latin typeface="Meiryo UI"/>
              <a:ea typeface="Meiryo UI"/>
            </a:endParaRPr>
          </a:p>
        </p:txBody>
      </p:sp>
      <p:sp>
        <p:nvSpPr>
          <p:cNvPr id="1126" name="テキスト 62"/>
          <p:cNvSpPr txBox="1"/>
          <p:nvPr/>
        </p:nvSpPr>
        <p:spPr>
          <a:xfrm>
            <a:off x="5868631" y="6861819"/>
            <a:ext cx="1267128" cy="860881"/>
          </a:xfrm>
          <a:prstGeom prst="rect">
            <a:avLst/>
          </a:prstGeom>
        </p:spPr>
        <p:txBody>
          <a:bodyPr wrap="square">
            <a:spAutoFit/>
          </a:bodyPr>
          <a:p>
            <a:pPr>
              <a:defRPr lang="ja-JP" altLang="en-US"/>
            </a:pPr>
            <a:r>
              <a:rPr lang="ja-JP" altLang="en-US" sz="1000">
                <a:latin typeface="Meiryo UI"/>
                <a:ea typeface="Meiryo UI"/>
              </a:rPr>
              <a:t>丙（ひのえ）は“火の勢いが強くなる”ことを表し、物事が形となって現れ、発展していく年とも言われます。</a:t>
            </a:r>
            <a:endParaRPr lang="ja-JP" altLang="en-US" sz="1000">
              <a:latin typeface="Meiryo UI"/>
              <a:ea typeface="Meiryo UI"/>
            </a:endParaRPr>
          </a:p>
        </p:txBody>
      </p:sp>
      <p:pic>
        <p:nvPicPr>
          <p:cNvPr id="1127" name="図 68"/>
          <p:cNvPicPr>
            <a:picLocks noChangeAspect="1"/>
          </p:cNvPicPr>
          <p:nvPr/>
        </p:nvPicPr>
        <p:blipFill>
          <a:blip r:embed="rId4"/>
          <a:stretch>
            <a:fillRect/>
          </a:stretch>
        </p:blipFill>
        <p:spPr>
          <a:xfrm>
            <a:off x="310604" y="350055"/>
            <a:ext cx="1163631" cy="1139520"/>
          </a:xfrm>
          <a:prstGeom prst="rect">
            <a:avLst/>
          </a:prstGeom>
        </p:spPr>
      </p:pic>
      <p:sp>
        <p:nvSpPr>
          <p:cNvPr id="1128" name="テキスト 61"/>
          <p:cNvSpPr txBox="1"/>
          <p:nvPr/>
        </p:nvSpPr>
        <p:spPr>
          <a:xfrm>
            <a:off x="3742531" y="5139398"/>
            <a:ext cx="76200" cy="414605"/>
          </a:xfrm>
          <a:prstGeom prst="rect">
            <a:avLst/>
          </a:prstGeom>
        </p:spPr>
        <p:txBody>
          <a:bodyPr wrap="none">
            <a:spAutoFit/>
          </a:bodyPr>
          <a:p>
            <a:pPr>
              <a:defRPr lang="ja-JP" altLang="en-US"/>
            </a:pPr>
            <a:endParaRPr lang="ja-JP" altLang="en-US"/>
          </a:p>
        </p:txBody>
      </p:sp>
      <p:pic>
        <p:nvPicPr>
          <p:cNvPr id="1129" name="図 62"/>
          <p:cNvPicPr>
            <a:picLocks noChangeAspect="1"/>
          </p:cNvPicPr>
          <p:nvPr/>
        </p:nvPicPr>
        <p:blipFill>
          <a:blip r:embed="rId5"/>
          <a:stretch>
            <a:fillRect/>
          </a:stretch>
        </p:blipFill>
        <p:spPr>
          <a:xfrm rot="5460000">
            <a:off x="5358226" y="3973342"/>
            <a:ext cx="2047300" cy="1535474"/>
          </a:xfrm>
          <a:prstGeom prst="rect">
            <a:avLst/>
          </a:prstGeom>
        </p:spPr>
      </p:pic>
      <p:sp>
        <p:nvSpPr>
          <p:cNvPr id="1130" name="テキスト 64"/>
          <p:cNvSpPr txBox="1"/>
          <p:nvPr/>
        </p:nvSpPr>
        <p:spPr>
          <a:xfrm>
            <a:off x="-182880" y="8442960"/>
            <a:ext cx="2840343" cy="414605"/>
          </a:xfrm>
          <a:prstGeom prst="rect">
            <a:avLst/>
          </a:prstGeom>
        </p:spPr>
        <p:txBody>
          <a:bodyPr>
            <a:spAutoFit/>
          </a:bodyPr>
          <a:p>
            <a:pPr>
              <a:defRPr lang="ja-JP" altLang="en-US"/>
            </a:pPr>
            <a:endParaRPr lang="ja-JP" altLang="en-US"/>
          </a:p>
        </p:txBody>
      </p:sp>
      <p:pic>
        <p:nvPicPr>
          <p:cNvPr id="1131" name="図 67"/>
          <p:cNvPicPr>
            <a:picLocks noChangeAspect="1"/>
          </p:cNvPicPr>
          <p:nvPr/>
        </p:nvPicPr>
        <p:blipFill>
          <a:blip r:embed="rId6"/>
          <a:stretch>
            <a:fillRect/>
          </a:stretch>
        </p:blipFill>
        <p:spPr>
          <a:xfrm>
            <a:off x="3638902" y="4340804"/>
            <a:ext cx="1941729" cy="1408408"/>
          </a:xfrm>
          <a:prstGeom prst="rect">
            <a:avLst/>
          </a:prstGeom>
        </p:spPr>
      </p:pic>
      <p:pic>
        <p:nvPicPr>
          <p:cNvPr id="1132" name="図 72"/>
          <p:cNvPicPr>
            <a:picLocks noChangeAspect="1"/>
          </p:cNvPicPr>
          <p:nvPr/>
        </p:nvPicPr>
        <p:blipFill>
          <a:blip r:embed="rId7"/>
          <a:stretch>
            <a:fillRect/>
          </a:stretch>
        </p:blipFill>
        <p:spPr>
          <a:xfrm>
            <a:off x="4245838" y="3704731"/>
            <a:ext cx="1103538" cy="827654"/>
          </a:xfrm>
          <a:prstGeom prst="rect">
            <a:avLst/>
          </a:prstGeom>
        </p:spPr>
      </p:pic>
      <p:sp>
        <p:nvSpPr>
          <p:cNvPr id="1133" name="テキスト 74"/>
          <p:cNvSpPr txBox="1"/>
          <p:nvPr/>
        </p:nvSpPr>
        <p:spPr>
          <a:xfrm>
            <a:off x="3742531" y="5139398"/>
            <a:ext cx="76200" cy="414605"/>
          </a:xfrm>
          <a:prstGeom prst="rect">
            <a:avLst/>
          </a:prstGeom>
        </p:spPr>
        <p:txBody>
          <a:bodyPr wrap="none">
            <a:spAutoFit/>
          </a:bodyPr>
          <a:p>
            <a:pPr>
              <a:defRPr lang="ja-JP" altLang="en-US"/>
            </a:pPr>
            <a:endParaRPr lang="ja-JP" altLang="en-US"/>
          </a:p>
        </p:txBody>
      </p:sp>
      <p:pic>
        <p:nvPicPr>
          <p:cNvPr id="1134" name="図 75"/>
          <p:cNvPicPr>
            <a:picLocks noChangeAspect="1"/>
          </p:cNvPicPr>
          <p:nvPr/>
        </p:nvPicPr>
        <p:blipFill>
          <a:blip r:embed="rId8"/>
          <a:stretch>
            <a:fillRect/>
          </a:stretch>
        </p:blipFill>
        <p:spPr>
          <a:xfrm>
            <a:off x="5588797" y="1394363"/>
            <a:ext cx="1646827" cy="1161224"/>
          </a:xfrm>
          <a:prstGeom prst="rect">
            <a:avLst/>
          </a:prstGeom>
        </p:spPr>
      </p:pic>
      <p:pic>
        <p:nvPicPr>
          <p:cNvPr id="1135" name="図 78"/>
          <p:cNvPicPr>
            <a:picLocks noChangeAspect="1"/>
          </p:cNvPicPr>
          <p:nvPr/>
        </p:nvPicPr>
        <p:blipFill>
          <a:blip r:embed="rId9"/>
          <a:stretch>
            <a:fillRect/>
          </a:stretch>
        </p:blipFill>
        <p:spPr>
          <a:xfrm rot="5460000">
            <a:off x="82084" y="8219813"/>
            <a:ext cx="1968363" cy="1477196"/>
          </a:xfrm>
          <a:prstGeom prst="rect">
            <a:avLst/>
          </a:prstGeom>
        </p:spPr>
      </p:pic>
      <p:pic>
        <p:nvPicPr>
          <p:cNvPr id="1136" name="図 79"/>
          <p:cNvPicPr>
            <a:picLocks noChangeAspect="1"/>
          </p:cNvPicPr>
          <p:nvPr/>
        </p:nvPicPr>
        <p:blipFill>
          <a:blip r:embed="rId10"/>
          <a:stretch>
            <a:fillRect/>
          </a:stretch>
        </p:blipFill>
        <p:spPr>
          <a:xfrm rot="60000">
            <a:off x="1709906" y="8314512"/>
            <a:ext cx="1385008" cy="1988261"/>
          </a:xfrm>
          <a:prstGeom prst="rect">
            <a:avLst/>
          </a:prstGeom>
        </p:spPr>
      </p:pic>
      <p:sp>
        <p:nvSpPr>
          <p:cNvPr id="1137" name="図形 83"/>
          <p:cNvSpPr/>
          <p:nvPr/>
        </p:nvSpPr>
        <p:spPr>
          <a:xfrm>
            <a:off x="5060500" y="7979423"/>
            <a:ext cx="2075259" cy="1255277"/>
          </a:xfrm>
          <a:prstGeom prst="wedgeEllipseCallout">
            <a:avLst>
              <a:gd name="adj1" fmla="val -233"/>
              <a:gd name="adj2" fmla="val 58721"/>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l">
              <a:defRPr lang="ja-JP" altLang="en-US"/>
            </a:pPr>
            <a:r>
              <a:rPr lang="ja-JP" altLang="en-US" sz="1200">
                <a:solidFill>
                  <a:schemeClr val="tx1"/>
                </a:solidFill>
                <a:latin typeface="Meiryo UI"/>
                <a:ea typeface="Meiryo UI"/>
              </a:rPr>
              <a:t>　新</a:t>
            </a:r>
            <a:r>
              <a:rPr lang="ja-JP" altLang="en-US" sz="1200">
                <a:solidFill>
                  <a:schemeClr val="tx1"/>
                </a:solidFill>
                <a:latin typeface="Meiryo UI"/>
                <a:ea typeface="Meiryo UI"/>
              </a:rPr>
              <a:t>春</a:t>
            </a:r>
            <a:r>
              <a:rPr lang="ja-JP" altLang="en-US" sz="1200">
                <a:solidFill>
                  <a:schemeClr val="tx1"/>
                </a:solidFill>
                <a:latin typeface="Meiryo UI"/>
                <a:ea typeface="Meiryo UI"/>
              </a:rPr>
              <a:t>ボーリング</a:t>
            </a:r>
            <a:r>
              <a:rPr lang="ja-JP" altLang="en-US" sz="1200">
                <a:solidFill>
                  <a:schemeClr val="tx1"/>
                </a:solidFill>
                <a:latin typeface="Meiryo UI"/>
                <a:ea typeface="Meiryo UI"/>
              </a:rPr>
              <a:t>大会を開催しました！</a:t>
            </a:r>
            <a:endParaRPr lang="ja-JP" altLang="en-US" sz="1200"/>
          </a:p>
          <a:p>
            <a:pPr algn="ctr">
              <a:defRPr lang="ja-JP" altLang="en-US"/>
            </a:pPr>
            <a:r>
              <a:rPr lang="ja-JP" altLang="en-US" sz="1200">
                <a:solidFill>
                  <a:schemeClr val="tx1"/>
                </a:solidFill>
                <a:latin typeface="Meiryo UI"/>
                <a:ea typeface="Meiryo UI"/>
              </a:rPr>
              <a:t>優勝を目指し、白熱した投球が続きました！！</a:t>
            </a:r>
            <a:endParaRPr lang="ja-JP" altLang="en-US" sz="1200">
              <a:solidFill>
                <a:schemeClr val="tx1"/>
              </a:solidFill>
              <a:latin typeface="Meiryo UI"/>
              <a:ea typeface="Meiryo UI"/>
            </a:endParaRPr>
          </a:p>
        </p:txBody>
      </p:sp>
      <p:sp>
        <p:nvSpPr>
          <p:cNvPr id="1138" name="テキスト 84"/>
          <p:cNvSpPr txBox="1"/>
          <p:nvPr/>
        </p:nvSpPr>
        <p:spPr>
          <a:xfrm>
            <a:off x="8172631" y="6648647"/>
            <a:ext cx="1481546" cy="276106"/>
          </a:xfrm>
          <a:prstGeom prst="rect">
            <a:avLst/>
          </a:prstGeom>
        </p:spPr>
        <p:txBody>
          <a:bodyPr wrap="square">
            <a:spAutoFit/>
          </a:bodyPr>
          <a:p>
            <a:pPr algn="l"/>
            <a:endParaRPr lang="ja-JP" altLang="en-US" sz="1200" b="0">
              <a:latin typeface="Meiryo UI"/>
              <a:ea typeface="Meiryo UI"/>
            </a:endParaRPr>
          </a:p>
        </p:txBody>
      </p:sp>
      <p:pic>
        <p:nvPicPr>
          <p:cNvPr id="1139" name="図 63"/>
          <p:cNvPicPr>
            <a:picLocks noChangeAspect="1"/>
          </p:cNvPicPr>
          <p:nvPr/>
        </p:nvPicPr>
        <p:blipFill>
          <a:blip r:embed="rId11"/>
          <a:stretch>
            <a:fillRect/>
          </a:stretch>
        </p:blipFill>
        <p:spPr>
          <a:xfrm>
            <a:off x="2700631" y="3906700"/>
            <a:ext cx="1331692" cy="998769"/>
          </a:xfrm>
          <a:prstGeom prst="rect">
            <a:avLst/>
          </a:prstGeom>
        </p:spPr>
      </p:pic>
      <p:sp>
        <p:nvSpPr>
          <p:cNvPr id="1140" name="テキスト 76"/>
          <p:cNvSpPr txBox="1"/>
          <p:nvPr/>
        </p:nvSpPr>
        <p:spPr>
          <a:xfrm>
            <a:off x="3742531" y="5139398"/>
            <a:ext cx="76200" cy="414605"/>
          </a:xfrm>
          <a:prstGeom prst="rect">
            <a:avLst/>
          </a:prstGeom>
        </p:spPr>
        <p:txBody>
          <a:bodyPr wrap="none">
            <a:spAutoFit/>
          </a:bodyPr>
          <a:p>
            <a:pPr>
              <a:defRPr lang="ja-JP" altLang="en-US"/>
            </a:pPr>
            <a:endParaRPr lang="ja-JP" altLang="en-US"/>
          </a:p>
        </p:txBody>
      </p:sp>
      <p:sp>
        <p:nvSpPr>
          <p:cNvPr id="1141" name="テキスト 78"/>
          <p:cNvSpPr txBox="1"/>
          <p:nvPr/>
        </p:nvSpPr>
        <p:spPr>
          <a:xfrm>
            <a:off x="3742531" y="5139398"/>
            <a:ext cx="76200" cy="414605"/>
          </a:xfrm>
          <a:prstGeom prst="rect">
            <a:avLst/>
          </a:prstGeom>
        </p:spPr>
        <p:txBody>
          <a:bodyPr wrap="none">
            <a:spAutoFit/>
          </a:bodyPr>
          <a:p>
            <a:pPr>
              <a:defRPr lang="ja-JP" altLang="en-US"/>
            </a:pPr>
            <a:endParaRPr lang="ja-JP" altLang="en-US"/>
          </a:p>
        </p:txBody>
      </p:sp>
      <p:sp>
        <p:nvSpPr>
          <p:cNvPr id="1142" name="テキスト 77"/>
          <p:cNvSpPr txBox="1"/>
          <p:nvPr/>
        </p:nvSpPr>
        <p:spPr>
          <a:xfrm>
            <a:off x="3742531" y="5139398"/>
            <a:ext cx="76200" cy="414605"/>
          </a:xfrm>
          <a:prstGeom prst="rect">
            <a:avLst/>
          </a:prstGeom>
        </p:spPr>
        <p:txBody>
          <a:bodyPr wrap="none">
            <a:spAutoFit/>
          </a:bodyPr>
          <a:p>
            <a:pPr>
              <a:defRPr lang="ja-JP" altLang="en-US"/>
            </a:pPr>
            <a:endParaRPr lang="ja-JP" altLang="en-US"/>
          </a:p>
        </p:txBody>
      </p:sp>
      <p:sp>
        <p:nvSpPr>
          <p:cNvPr id="1143" name="テキスト 80"/>
          <p:cNvSpPr txBox="1"/>
          <p:nvPr/>
        </p:nvSpPr>
        <p:spPr>
          <a:xfrm>
            <a:off x="3742531" y="5139398"/>
            <a:ext cx="76200" cy="414605"/>
          </a:xfrm>
          <a:prstGeom prst="rect">
            <a:avLst/>
          </a:prstGeom>
        </p:spPr>
        <p:txBody>
          <a:bodyPr wrap="none">
            <a:spAutoFit/>
          </a:bodyPr>
          <a:p>
            <a:pPr>
              <a:defRPr lang="ja-JP" altLang="en-US"/>
            </a:pPr>
            <a:endParaRPr lang="ja-JP" altLang="en-US"/>
          </a:p>
        </p:txBody>
      </p:sp>
      <p:pic>
        <p:nvPicPr>
          <p:cNvPr id="1144" name="図 81"/>
          <p:cNvPicPr>
            <a:picLocks noChangeAspect="1"/>
          </p:cNvPicPr>
          <p:nvPr/>
        </p:nvPicPr>
        <p:blipFill>
          <a:blip r:embed="rId12"/>
          <a:stretch>
            <a:fillRect/>
          </a:stretch>
        </p:blipFill>
        <p:spPr>
          <a:xfrm>
            <a:off x="5796631" y="9337978"/>
            <a:ext cx="1421307" cy="904722"/>
          </a:xfrm>
          <a:prstGeom prst="rect">
            <a:avLst/>
          </a:prstGeom>
        </p:spPr>
      </p:pic>
      <p:sp>
        <p:nvSpPr>
          <p:cNvPr id="1145" name="図形 82"/>
          <p:cNvSpPr/>
          <p:nvPr/>
        </p:nvSpPr>
        <p:spPr>
          <a:xfrm>
            <a:off x="3134656" y="8857565"/>
            <a:ext cx="1475111" cy="1313135"/>
          </a:xfrm>
          <a:prstGeom prst="wedgeRectCallout">
            <a:avLst>
              <a:gd name="adj1" fmla="val -48963"/>
              <a:gd name="adj2" fmla="val 56794"/>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l"/>
            <a:endParaRPr lang="ja-JP" altLang="en-US" sz="1200" b="0">
              <a:solidFill>
                <a:schemeClr val="tx1"/>
              </a:solidFill>
              <a:latin typeface="Meiryo UI"/>
              <a:ea typeface="Meiryo UI"/>
            </a:endParaRPr>
          </a:p>
          <a:p>
            <a:pPr algn="l"/>
            <a:r>
              <a:rPr lang="ja-JP" altLang="en-US" sz="1200" b="0">
                <a:solidFill>
                  <a:schemeClr val="tx1"/>
                </a:solidFill>
                <a:latin typeface="Meiryo UI"/>
                <a:ea typeface="Meiryo UI"/>
              </a:rPr>
              <a:t>　噛む力に配慮して、やさしく仕上げたお正月のごちそう！</a:t>
            </a:r>
            <a:r>
              <a:rPr lang="ja-JP" altLang="en-US" sz="1200" b="0">
                <a:solidFill>
                  <a:schemeClr val="tx1"/>
                </a:solidFill>
                <a:latin typeface="Meiryo UI"/>
                <a:ea typeface="Meiryo UI"/>
              </a:rPr>
              <a:t>やわらかくても、見た目も味もおせちそのま</a:t>
            </a:r>
            <a:r>
              <a:rPr lang="ja-JP" altLang="en-US" sz="1200" b="0">
                <a:solidFill>
                  <a:schemeClr val="tx1"/>
                </a:solidFill>
                <a:latin typeface="Meiryo UI"/>
                <a:ea typeface="Meiryo UI"/>
              </a:rPr>
              <a:t>ま</a:t>
            </a:r>
            <a:endParaRPr sz="1200" b="0">
              <a:solidFill>
                <a:schemeClr val="tx1"/>
              </a:solidFill>
              <a:latin typeface="Meiryo UI"/>
              <a:ea typeface="Meiryo UI"/>
            </a:endParaRPr>
          </a:p>
          <a:p>
            <a:pPr>
              <a:defRPr lang="ja-JP" altLang="en-US"/>
            </a:pPr>
            <a:r>
              <a:rPr lang="ja-JP" altLang="en-US" sz="1200" b="0">
                <a:solidFill>
                  <a:schemeClr val="tx1"/>
                </a:solidFill>
                <a:latin typeface="Meiryo UI"/>
                <a:ea typeface="Meiryo UI"/>
              </a:rPr>
              <a:t>「やわらかおせち」</a:t>
            </a:r>
            <a:endParaRPr lang="ja-JP" altLang="en-US" sz="1200" b="0">
              <a:solidFill>
                <a:schemeClr val="tx1"/>
              </a:solidFill>
              <a:latin typeface="Meiryo UI"/>
              <a:ea typeface="Meiryo UI"/>
            </a:endParaRPr>
          </a:p>
          <a:p>
            <a:pPr algn="l">
              <a:defRPr lang="ja-JP" altLang="en-US"/>
            </a:pPr>
            <a:endParaRPr lang="ja-JP" altLang="en-US" sz="1200">
              <a:solidFill>
                <a:schemeClr val="tx1"/>
              </a:solidFill>
              <a:latin typeface="Meiryo UI"/>
              <a:ea typeface="Meiryo UI"/>
            </a:endParaRPr>
          </a:p>
        </p:txBody>
      </p:sp>
      <p:sp>
        <p:nvSpPr>
          <p:cNvPr id="1146" name="テキスト 83"/>
          <p:cNvSpPr txBox="1"/>
          <p:nvPr/>
        </p:nvSpPr>
        <p:spPr>
          <a:xfrm>
            <a:off x="3742531" y="5139398"/>
            <a:ext cx="76200" cy="414605"/>
          </a:xfrm>
          <a:prstGeom prst="rect">
            <a:avLst/>
          </a:prstGeom>
        </p:spPr>
        <p:txBody>
          <a:bodyPr wrap="none">
            <a:spAutoFit/>
          </a:bodyPr>
          <a:p>
            <a:pPr>
              <a:defRPr lang="ja-JP" altLang="en-US"/>
            </a:pPr>
            <a:endParaRPr lang="ja-JP" altLang="en-US"/>
          </a:p>
        </p:txBody>
      </p:sp>
      <p:pic>
        <p:nvPicPr>
          <p:cNvPr id="1147" name="図 85"/>
          <p:cNvPicPr>
            <a:picLocks noChangeAspect="1"/>
          </p:cNvPicPr>
          <p:nvPr/>
        </p:nvPicPr>
        <p:blipFill>
          <a:blip r:embed="rId13"/>
          <a:stretch>
            <a:fillRect/>
          </a:stretch>
        </p:blipFill>
        <p:spPr>
          <a:xfrm>
            <a:off x="336781" y="3906700"/>
            <a:ext cx="1801020" cy="1350765"/>
          </a:xfrm>
          <a:prstGeom prst="rect">
            <a:avLst/>
          </a:prstGeom>
        </p:spPr>
      </p:pic>
      <p:pic>
        <p:nvPicPr>
          <p:cNvPr id="1148" name="図 87"/>
          <p:cNvPicPr>
            <a:picLocks noChangeAspect="1"/>
          </p:cNvPicPr>
          <p:nvPr/>
        </p:nvPicPr>
        <p:blipFill>
          <a:blip r:embed="rId14"/>
          <a:stretch>
            <a:fillRect/>
          </a:stretch>
        </p:blipFill>
        <p:spPr>
          <a:xfrm rot="5460000">
            <a:off x="1846103" y="4733530"/>
            <a:ext cx="1151963" cy="863972"/>
          </a:xfrm>
          <a:prstGeom prst="rect">
            <a:avLst/>
          </a:prstGeom>
        </p:spPr>
      </p:pic>
      <p:pic>
        <p:nvPicPr>
          <p:cNvPr id="1149" name="図 90"/>
          <p:cNvPicPr>
            <a:picLocks noChangeAspect="1"/>
          </p:cNvPicPr>
          <p:nvPr/>
        </p:nvPicPr>
        <p:blipFill>
          <a:blip r:embed="rId15"/>
          <a:stretch>
            <a:fillRect/>
          </a:stretch>
        </p:blipFill>
        <p:spPr>
          <a:xfrm>
            <a:off x="3852631" y="7938700"/>
            <a:ext cx="965481" cy="742764"/>
          </a:xfrm>
          <a:prstGeom prst="rect">
            <a:avLst/>
          </a:prstGeom>
        </p:spPr>
      </p:pic>
      <p:pic>
        <p:nvPicPr>
          <p:cNvPr id="1150" name="図 91"/>
          <p:cNvPicPr>
            <a:picLocks noChangeAspect="1"/>
          </p:cNvPicPr>
          <p:nvPr/>
        </p:nvPicPr>
        <p:blipFill>
          <a:blip r:embed="rId16"/>
          <a:stretch>
            <a:fillRect/>
          </a:stretch>
        </p:blipFill>
        <p:spPr>
          <a:xfrm rot="16200000">
            <a:off x="4583261" y="9136317"/>
            <a:ext cx="1309324" cy="1050897"/>
          </a:xfrm>
          <a:prstGeom prst="rect">
            <a:avLst/>
          </a:prstGeom>
        </p:spPr>
      </p:pic>
      <p:sp>
        <p:nvSpPr>
          <p:cNvPr id="1151" name="図形 92"/>
          <p:cNvSpPr/>
          <p:nvPr/>
        </p:nvSpPr>
        <p:spPr>
          <a:xfrm>
            <a:off x="393743" y="4100697"/>
            <a:ext cx="356547" cy="40326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52" name="図形 93"/>
          <p:cNvSpPr/>
          <p:nvPr/>
        </p:nvSpPr>
        <p:spPr>
          <a:xfrm>
            <a:off x="6192999" y="4074434"/>
            <a:ext cx="174819" cy="2002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53" name="図形 99"/>
          <p:cNvSpPr/>
          <p:nvPr/>
        </p:nvSpPr>
        <p:spPr>
          <a:xfrm>
            <a:off x="5208817" y="9129690"/>
            <a:ext cx="256459" cy="24901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54" name="図形 100"/>
          <p:cNvSpPr/>
          <p:nvPr/>
        </p:nvSpPr>
        <p:spPr>
          <a:xfrm>
            <a:off x="5956086" y="9582033"/>
            <a:ext cx="236913" cy="24526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55" name="図形 102"/>
          <p:cNvSpPr/>
          <p:nvPr/>
        </p:nvSpPr>
        <p:spPr>
          <a:xfrm>
            <a:off x="805010" y="4074434"/>
            <a:ext cx="174819" cy="2002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56" name="図形 103"/>
          <p:cNvSpPr/>
          <p:nvPr/>
        </p:nvSpPr>
        <p:spPr>
          <a:xfrm>
            <a:off x="5549812" y="3940229"/>
            <a:ext cx="174819" cy="2002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57" name="図形 104"/>
          <p:cNvSpPr/>
          <p:nvPr/>
        </p:nvSpPr>
        <p:spPr>
          <a:xfrm>
            <a:off x="5923310" y="4040373"/>
            <a:ext cx="174819" cy="2002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58" name="図形 105"/>
          <p:cNvSpPr/>
          <p:nvPr/>
        </p:nvSpPr>
        <p:spPr>
          <a:xfrm>
            <a:off x="4885681" y="9053907"/>
            <a:ext cx="174819" cy="2002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59" name="図形 113"/>
          <p:cNvSpPr/>
          <p:nvPr/>
        </p:nvSpPr>
        <p:spPr>
          <a:xfrm>
            <a:off x="4830122" y="5276803"/>
            <a:ext cx="1038509" cy="480155"/>
          </a:xfrm>
          <a:prstGeom prst="horizontalScroll">
            <a:avLst/>
          </a:prstGeom>
          <a:solidFill>
            <a:srgbClr val="FFFFBE"/>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60" name="図形 114"/>
          <p:cNvSpPr/>
          <p:nvPr/>
        </p:nvSpPr>
        <p:spPr>
          <a:xfrm>
            <a:off x="849795" y="5276803"/>
            <a:ext cx="1038509" cy="480155"/>
          </a:xfrm>
          <a:prstGeom prst="horizontalScroll">
            <a:avLst/>
          </a:prstGeom>
          <a:solidFill>
            <a:srgbClr val="FFFFBE"/>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61" name="テキスト 115"/>
          <p:cNvSpPr txBox="1"/>
          <p:nvPr/>
        </p:nvSpPr>
        <p:spPr>
          <a:xfrm>
            <a:off x="1080969" y="5344160"/>
            <a:ext cx="755662" cy="414605"/>
          </a:xfrm>
          <a:prstGeom prst="rect">
            <a:avLst/>
          </a:prstGeom>
        </p:spPr>
        <p:txBody>
          <a:bodyPr>
            <a:spAutoFit/>
          </a:bodyPr>
          <a:p>
            <a:pPr>
              <a:defRPr lang="ja-JP" altLang="en-US"/>
            </a:pPr>
            <a:r>
              <a:rPr lang="ja-JP" altLang="en-US"/>
              <a:t>３階</a:t>
            </a:r>
            <a:endParaRPr lang="ja-JP" altLang="en-US"/>
          </a:p>
        </p:txBody>
      </p:sp>
      <p:sp>
        <p:nvSpPr>
          <p:cNvPr id="1162" name="テキスト 116"/>
          <p:cNvSpPr txBox="1"/>
          <p:nvPr/>
        </p:nvSpPr>
        <p:spPr>
          <a:xfrm>
            <a:off x="5006872" y="5342353"/>
            <a:ext cx="755662" cy="414605"/>
          </a:xfrm>
          <a:prstGeom prst="rect">
            <a:avLst/>
          </a:prstGeom>
        </p:spPr>
        <p:txBody>
          <a:bodyPr>
            <a:spAutoFit/>
          </a:bodyPr>
          <a:p>
            <a:pPr>
              <a:defRPr lang="ja-JP" altLang="en-US"/>
            </a:pPr>
            <a:r>
              <a:rPr lang="ja-JP" altLang="en-US"/>
              <a:t>２階</a:t>
            </a:r>
            <a:endParaRPr lang="ja-JP" altLang="en-US"/>
          </a:p>
        </p:txBody>
      </p:sp>
      <p:sp>
        <p:nvSpPr>
          <p:cNvPr id="1163" name="図形 95"/>
          <p:cNvSpPr/>
          <p:nvPr/>
        </p:nvSpPr>
        <p:spPr>
          <a:xfrm>
            <a:off x="2916631" y="5012149"/>
            <a:ext cx="627214" cy="529308"/>
          </a:xfrm>
          <a:prstGeom prst="wedgeRectCallout">
            <a:avLst>
              <a:gd name="adj1" fmla="val -17042"/>
              <a:gd name="adj2" fmla="val -69249"/>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64" name="テキスト 96"/>
          <p:cNvSpPr txBox="1"/>
          <p:nvPr/>
        </p:nvSpPr>
        <p:spPr>
          <a:xfrm>
            <a:off x="2916631" y="5056109"/>
            <a:ext cx="585411" cy="460772"/>
          </a:xfrm>
          <a:prstGeom prst="rect">
            <a:avLst/>
          </a:prstGeom>
        </p:spPr>
        <p:txBody>
          <a:bodyPr wrap="square">
            <a:spAutoFit/>
          </a:bodyPr>
          <a:p>
            <a:pPr>
              <a:defRPr lang="ja-JP" altLang="en-US"/>
            </a:pPr>
            <a:r>
              <a:rPr lang="ja-JP" altLang="en-US" sz="800">
                <a:latin typeface="Meiryo UI"/>
                <a:ea typeface="Meiryo UI"/>
              </a:rPr>
              <a:t>にっこり鬼の優しい練り切り</a:t>
            </a:r>
            <a:endParaRPr lang="ja-JP" altLang="en-US" sz="800">
              <a:latin typeface="Meiryo UI"/>
              <a:ea typeface="Meiryo UI"/>
            </a:endParaRPr>
          </a:p>
        </p:txBody>
      </p:sp>
    </p:spTree>
    <p:extLst>
      <p:ext uri="{BB962C8B-B14F-4D97-AF65-F5344CB8AC3E}">
        <p14:creationId xmlns:p14="http://schemas.microsoft.com/office/powerpoint/2010/main" val="958442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0" name="正方形/長方形 23"/>
          <p:cNvSpPr/>
          <p:nvPr/>
        </p:nvSpPr>
        <p:spPr>
          <a:xfrm>
            <a:off x="251532" y="162124"/>
            <a:ext cx="7058198" cy="10080873"/>
          </a:xfrm>
          <a:prstGeom prst="rect">
            <a:avLst/>
          </a:prstGeom>
          <a:noFill/>
          <a:ln w="60325" cmpd="thickThin">
            <a:solidFill>
              <a:schemeClr val="bg2">
                <a:lumMod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1" name="正方形/長方形 3"/>
          <p:cNvSpPr/>
          <p:nvPr/>
        </p:nvSpPr>
        <p:spPr>
          <a:xfrm>
            <a:off x="324247" y="8731076"/>
            <a:ext cx="5079078" cy="144655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72" name="グループ化 16"/>
          <p:cNvGrpSpPr/>
          <p:nvPr/>
        </p:nvGrpSpPr>
        <p:grpSpPr>
          <a:xfrm>
            <a:off x="351561" y="8799054"/>
            <a:ext cx="4937500" cy="1324816"/>
            <a:chOff x="2268463" y="9019108"/>
            <a:chExt cx="5040560" cy="1298458"/>
          </a:xfrm>
        </p:grpSpPr>
        <p:sp>
          <p:nvSpPr>
            <p:cNvPr id="1173" name="角丸四角形 17"/>
            <p:cNvSpPr/>
            <p:nvPr/>
          </p:nvSpPr>
          <p:spPr>
            <a:xfrm>
              <a:off x="2340471" y="9019108"/>
              <a:ext cx="4896544" cy="1296144"/>
            </a:xfrm>
            <a:prstGeom prst="roundRect">
              <a:avLst>
                <a:gd name="adj" fmla="val 9296"/>
              </a:avLst>
            </a:prstGeom>
            <a:solidFill>
              <a:srgbClr val="FF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74" name="角丸四角形 18"/>
            <p:cNvSpPr/>
            <p:nvPr/>
          </p:nvSpPr>
          <p:spPr>
            <a:xfrm>
              <a:off x="2484487" y="9163124"/>
              <a:ext cx="4608512" cy="1008112"/>
            </a:xfrm>
            <a:prstGeom prst="roundRect">
              <a:avLst>
                <a:gd name="adj" fmla="val 9296"/>
              </a:avLst>
            </a:prstGeom>
            <a:solidFill>
              <a:srgbClr val="00B050"/>
            </a:solidFill>
            <a:ln>
              <a:noFill/>
            </a:ln>
            <a:effectLst>
              <a:innerShdw blurRad="50800" dist="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75" name="片側の 2 つの角を切り取った四角形 19"/>
            <p:cNvSpPr/>
            <p:nvPr/>
          </p:nvSpPr>
          <p:spPr>
            <a:xfrm rot="10800000">
              <a:off x="2268463" y="10155566"/>
              <a:ext cx="5040560" cy="162000"/>
            </a:xfrm>
            <a:prstGeom prst="snip2SameRect">
              <a:avLst/>
            </a:prstGeom>
            <a:gradFill flip="none" rotWithShape="1">
              <a:gsLst>
                <a:gs pos="0">
                  <a:srgbClr val="F3740B"/>
                </a:gs>
                <a:gs pos="60000">
                  <a:srgbClr val="FFCC66">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176" name="テキスト ボックス 21"/>
          <p:cNvSpPr txBox="1"/>
          <p:nvPr/>
        </p:nvSpPr>
        <p:spPr>
          <a:xfrm>
            <a:off x="618484" y="8953912"/>
            <a:ext cx="4554927" cy="1199436"/>
          </a:xfrm>
          <a:prstGeom prst="rect">
            <a:avLst/>
          </a:prstGeom>
          <a:noFill/>
        </p:spPr>
        <p:txBody>
          <a:bodyPr wrap="squar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cs typeface="メイリオ" pitchFamily="50" charset="-128"/>
              </a:rPr>
              <a:t>ご利用相談ご希望の方は、</a:t>
            </a:r>
            <a:endParaRPr lang="en-US" altLang="ja-JP" sz="1200" b="1" dirty="0" smtClean="0">
              <a:solidFill>
                <a:schemeClr val="bg1"/>
              </a:solidFill>
              <a:latin typeface="Meiryo UI" panose="020B0604030504040204" pitchFamily="50" charset="-128"/>
              <a:ea typeface="Meiryo UI" panose="020B0604030504040204" pitchFamily="50" charset="-128"/>
              <a:cs typeface="メイリオ" pitchFamily="50" charset="-128"/>
            </a:endParaRPr>
          </a:p>
          <a:p>
            <a:r>
              <a:rPr lang="ja-JP" altLang="en-US" sz="1200" b="1" i="1" dirty="0" smtClean="0">
                <a:solidFill>
                  <a:schemeClr val="bg1"/>
                </a:solidFill>
                <a:latin typeface="Meiryo UI" panose="020B0604030504040204" pitchFamily="50" charset="-128"/>
                <a:ea typeface="Meiryo UI" panose="020B0604030504040204" pitchFamily="50" charset="-128"/>
                <a:cs typeface="メイリオ" pitchFamily="50" charset="-128"/>
              </a:rPr>
              <a:t>入所：</a:t>
            </a:r>
            <a:r>
              <a:rPr lang="ja-JP" altLang="en-US" sz="1200" b="1" i="1" dirty="0">
                <a:solidFill>
                  <a:schemeClr val="bg1"/>
                </a:solidFill>
                <a:latin typeface="Meiryo UI" panose="020B0604030504040204" pitchFamily="50" charset="-128"/>
                <a:ea typeface="Meiryo UI" panose="020B0604030504040204" pitchFamily="50" charset="-128"/>
                <a:cs typeface="メイリオ" pitchFamily="50" charset="-128"/>
              </a:rPr>
              <a:t>木本</a:t>
            </a:r>
            <a:r>
              <a:rPr lang="ja-JP" altLang="en-US" sz="1200" b="1" i="1" dirty="0" smtClean="0">
                <a:solidFill>
                  <a:schemeClr val="bg1"/>
                </a:solidFill>
                <a:latin typeface="Meiryo UI" panose="020B0604030504040204" pitchFamily="50" charset="-128"/>
                <a:ea typeface="Meiryo UI" panose="020B0604030504040204" pitchFamily="50" charset="-128"/>
                <a:cs typeface="メイリオ" pitchFamily="50" charset="-128"/>
              </a:rPr>
              <a:t>、川又</a:t>
            </a:r>
            <a:endParaRPr lang="en-US" altLang="ja-JP" sz="1200" b="1" i="1" dirty="0" smtClean="0">
              <a:solidFill>
                <a:schemeClr val="bg1"/>
              </a:solidFill>
              <a:latin typeface="Meiryo UI" panose="020B0604030504040204" pitchFamily="50" charset="-128"/>
              <a:ea typeface="Meiryo UI" panose="020B0604030504040204" pitchFamily="50" charset="-128"/>
              <a:cs typeface="メイリオ" pitchFamily="50" charset="-128"/>
            </a:endParaRPr>
          </a:p>
          <a:p>
            <a:r>
              <a:rPr kumimoji="1" lang="ja-JP" altLang="en-US" sz="1200" b="1" i="1" dirty="0" smtClean="0">
                <a:solidFill>
                  <a:schemeClr val="bg1"/>
                </a:solidFill>
                <a:latin typeface="Meiryo UI" panose="020B0604030504040204" pitchFamily="50" charset="-128"/>
                <a:ea typeface="Meiryo UI" panose="020B0604030504040204" pitchFamily="50" charset="-128"/>
                <a:cs typeface="メイリオ" pitchFamily="50" charset="-128"/>
              </a:rPr>
              <a:t>デイケア：林田　</a:t>
            </a:r>
            <a:r>
              <a:rPr lang="ja-JP" altLang="en-US" sz="1200" b="1" dirty="0" smtClean="0">
                <a:solidFill>
                  <a:schemeClr val="bg1"/>
                </a:solidFill>
                <a:latin typeface="Meiryo UI" panose="020B0604030504040204" pitchFamily="50" charset="-128"/>
                <a:ea typeface="Meiryo UI" panose="020B0604030504040204" pitchFamily="50" charset="-128"/>
                <a:cs typeface="メイリオ" pitchFamily="50" charset="-128"/>
              </a:rPr>
              <a:t>まで</a:t>
            </a:r>
            <a:r>
              <a:rPr kumimoji="1" lang="ja-JP" altLang="en-US" sz="1200" b="1" dirty="0" smtClean="0">
                <a:solidFill>
                  <a:schemeClr val="bg1"/>
                </a:solidFill>
                <a:latin typeface="Meiryo UI" panose="020B0604030504040204" pitchFamily="50" charset="-128"/>
                <a:ea typeface="Meiryo UI" panose="020B0604030504040204" pitchFamily="50" charset="-128"/>
                <a:cs typeface="メイリオ" pitchFamily="50" charset="-128"/>
              </a:rPr>
              <a:t>ご連絡ください。</a:t>
            </a:r>
            <a:endParaRPr kumimoji="1" lang="en-US" altLang="ja-JP" sz="1200" b="1" dirty="0" smtClean="0">
              <a:solidFill>
                <a:schemeClr val="bg1"/>
              </a:solidFill>
              <a:latin typeface="Meiryo UI" panose="020B0604030504040204" pitchFamily="50" charset="-128"/>
              <a:ea typeface="Meiryo UI" panose="020B0604030504040204" pitchFamily="50" charset="-128"/>
              <a:cs typeface="メイリオ" pitchFamily="50" charset="-128"/>
            </a:endParaRPr>
          </a:p>
          <a:p>
            <a:r>
              <a:rPr lang="ja-JP" altLang="ja-JP" sz="1200" b="1" dirty="0">
                <a:solidFill>
                  <a:schemeClr val="bg1"/>
                </a:solidFill>
                <a:latin typeface="Meiryo UI" panose="020B0604030504040204" pitchFamily="50" charset="-128"/>
                <a:ea typeface="Meiryo UI" panose="020B0604030504040204" pitchFamily="50" charset="-128"/>
              </a:rPr>
              <a:t>詳しくは、エスペーロホームページをご覧ください。</a:t>
            </a:r>
          </a:p>
          <a:p>
            <a:r>
              <a:rPr lang="en-US" altLang="ja-JP" sz="1200" b="1" u="sng" dirty="0">
                <a:solidFill>
                  <a:schemeClr val="bg1"/>
                </a:solidFill>
                <a:latin typeface="Meiryo UI" panose="020B0604030504040204" pitchFamily="50" charset="-128"/>
                <a:ea typeface="Meiryo UI" panose="020B0604030504040204" pitchFamily="50" charset="-128"/>
              </a:rPr>
              <a:t>https://www.medicalplaza.or.jp/espero/</a:t>
            </a:r>
            <a:endParaRPr lang="en-US" altLang="ja-JP" sz="1200" b="1" kern="100" dirty="0">
              <a:solidFill>
                <a:schemeClr val="bg1"/>
              </a:solidFill>
              <a:latin typeface="Meiryo UI" panose="020B0604030504040204" pitchFamily="50" charset="-128"/>
              <a:ea typeface="Meiryo UI" panose="020B0604030504040204" pitchFamily="50" charset="-128"/>
              <a:cs typeface="Courier New" panose="02070309020205020404" pitchFamily="49" charset="0"/>
            </a:endParaRPr>
          </a:p>
          <a:p>
            <a:endParaRPr kumimoji="1" lang="en-US" altLang="ja-JP" sz="1200" b="1" dirty="0" smtClean="0">
              <a:solidFill>
                <a:schemeClr val="bg1"/>
              </a:solidFill>
              <a:latin typeface="Meiryo UI" panose="020B0604030504040204" pitchFamily="50" charset="-128"/>
              <a:ea typeface="Meiryo UI" panose="020B0604030504040204" pitchFamily="50" charset="-128"/>
              <a:cs typeface="メイリオ" pitchFamily="50" charset="-128"/>
            </a:endParaRPr>
          </a:p>
        </p:txBody>
      </p:sp>
      <p:sp>
        <p:nvSpPr>
          <p:cNvPr id="1177" name="テキスト ボックス 35"/>
          <p:cNvSpPr txBox="1"/>
          <p:nvPr/>
        </p:nvSpPr>
        <p:spPr>
          <a:xfrm>
            <a:off x="5337039" y="8724686"/>
            <a:ext cx="1899976" cy="144655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sz="1600" b="1" dirty="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 </a:t>
            </a:r>
            <a:r>
              <a:rPr lang="ja-JP" altLang="en-US" sz="16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発行元：</a:t>
            </a:r>
            <a:endParaRPr lang="en-US" altLang="ja-JP" sz="16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endParaRPr>
          </a:p>
          <a:p>
            <a:r>
              <a:rPr kumimoji="1" lang="ja-JP" altLang="en-US" sz="16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 </a:t>
            </a:r>
            <a:r>
              <a:rPr kumimoji="1" lang="ja-JP" altLang="en-US" sz="13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医療法人社団創造会</a:t>
            </a:r>
            <a:endParaRPr kumimoji="1" lang="en-US" altLang="ja-JP" sz="13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endParaRPr>
          </a:p>
          <a:p>
            <a:r>
              <a:rPr lang="ja-JP" altLang="en-US" sz="1600" b="1" dirty="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 </a:t>
            </a:r>
            <a:r>
              <a:rPr kumimoji="1" lang="ja-JP" altLang="en-US" sz="15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介護医療院</a:t>
            </a:r>
            <a:endParaRPr kumimoji="1" lang="en-US" altLang="ja-JP" sz="15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endParaRPr>
          </a:p>
          <a:p>
            <a:r>
              <a:rPr lang="ja-JP" altLang="en-US" sz="15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 エスペーロ</a:t>
            </a:r>
            <a:endParaRPr lang="en-US" altLang="ja-JP" sz="15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endParaRPr>
          </a:p>
          <a:p>
            <a:pPr algn="r"/>
            <a:r>
              <a:rPr kumimoji="1" lang="ja-JP" altLang="en-US" sz="12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我孫子市</a:t>
            </a:r>
            <a:r>
              <a:rPr kumimoji="1" lang="ja-JP" altLang="en-US" sz="1200" b="1" dirty="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布</a:t>
            </a:r>
            <a:r>
              <a:rPr kumimoji="1" lang="ja-JP" altLang="en-US" sz="12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佐</a:t>
            </a:r>
            <a:r>
              <a:rPr kumimoji="1" lang="en-US" altLang="ja-JP" sz="12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834-28</a:t>
            </a:r>
          </a:p>
          <a:p>
            <a:pPr algn="r"/>
            <a:r>
              <a:rPr lang="ja-JP" altLang="en-US" sz="12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　</a:t>
            </a:r>
            <a:r>
              <a:rPr lang="en-US" altLang="ja-JP" sz="1200" b="1" dirty="0" smtClean="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rPr>
              <a:t>04-7189-1112</a:t>
            </a:r>
            <a:endParaRPr kumimoji="1" lang="ja-JP" altLang="en-US" sz="1200" b="1" dirty="0">
              <a:ln w="1905"/>
              <a:solidFill>
                <a:schemeClr val="bg1"/>
              </a:soli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endParaRPr>
          </a:p>
        </p:txBody>
      </p:sp>
      <p:sp>
        <p:nvSpPr>
          <p:cNvPr id="1178" name="AutoShape 2" descr="椅子ヨガイラスト｜無料イラスト・フリー素材なら「イラストAC」"/>
          <p:cNvSpPr>
            <a:spLocks noChangeAspect="1" noChangeArrowheads="1"/>
          </p:cNvSpPr>
          <p:nvPr/>
        </p:nvSpPr>
        <p:spPr>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1179" name="テキスト ボックス 7"/>
          <p:cNvSpPr txBox="1"/>
          <p:nvPr/>
        </p:nvSpPr>
        <p:spPr>
          <a:xfrm>
            <a:off x="8145378" y="19831820"/>
            <a:ext cx="91410" cy="168240"/>
          </a:xfrm>
          <a:prstGeom prst="rect">
            <a:avLst/>
          </a:prstGeom>
          <a:noFill/>
        </p:spPr>
        <p:txBody>
          <a:bodyPr wrap="square" rtlCol="0">
            <a:spAutoFit/>
          </a:bodyPr>
          <a:lstStyle/>
          <a:p>
            <a:endParaRPr kumimoji="1" lang="ja-JP" altLang="en-US" dirty="0"/>
          </a:p>
        </p:txBody>
      </p:sp>
      <p:sp>
        <p:nvSpPr>
          <p:cNvPr id="1180" name="テキスト ボックス 53"/>
          <p:cNvSpPr txBox="1"/>
          <p:nvPr/>
        </p:nvSpPr>
        <p:spPr>
          <a:xfrm>
            <a:off x="331784" y="4505595"/>
            <a:ext cx="6845039" cy="553105"/>
          </a:xfrm>
          <a:prstGeom prst="rect">
            <a:avLst/>
          </a:prstGeom>
          <a:gradFill flip="none" rotWithShape="1">
            <a:gsLst>
              <a:gs pos="0">
                <a:schemeClr val="accent1">
                  <a:lumMod val="0"/>
                  <a:lumOff val="100000"/>
                </a:schemeClr>
              </a:gs>
              <a:gs pos="35000">
                <a:schemeClr val="accent1">
                  <a:lumMod val="0"/>
                  <a:lumOff val="100000"/>
                </a:schemeClr>
              </a:gs>
              <a:gs pos="100000">
                <a:schemeClr val="accent1"/>
              </a:gs>
            </a:gsLst>
            <a:path path="circle">
              <a:fillToRect l="50000" t="-80000" r="50000" b="180000"/>
            </a:path>
            <a:tileRect/>
          </a:gradFill>
          <a:ln/>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3000" b="1" spc="50" dirty="0" smtClean="0">
                <a:ln w="11430"/>
                <a:gradFill>
                  <a:gsLst>
                    <a:gs pos="25000">
                      <a:schemeClr val="accent2">
                        <a:satMod val="155000"/>
                      </a:schemeClr>
                    </a:gs>
                    <a:gs pos="100000">
                      <a:schemeClr val="accent2">
                        <a:shade val="45000"/>
                        <a:satMod val="165000"/>
                      </a:schemeClr>
                    </a:gs>
                  </a:gsLst>
                  <a:lin ang="5400000" scaled="0"/>
                  <a:tileRect/>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地域貢献活動　昨年11月に実施</a:t>
            </a:r>
            <a:endParaRPr lang="ja-JP" altLang="en-US" sz="1800" b="1" spc="50" dirty="0" smtClean="0">
              <a:ln w="11430"/>
              <a:gradFill>
                <a:gsLst>
                  <a:gs pos="25000">
                    <a:schemeClr val="accent2">
                      <a:satMod val="155000"/>
                    </a:schemeClr>
                  </a:gs>
                  <a:gs pos="100000">
                    <a:schemeClr val="accent2">
                      <a:shade val="45000"/>
                      <a:satMod val="165000"/>
                    </a:schemeClr>
                  </a:gs>
                </a:gsLst>
                <a:lin ang="5400000" scaled="0"/>
                <a:tileRect/>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endParaRPr>
          </a:p>
        </p:txBody>
      </p:sp>
      <p:pic>
        <p:nvPicPr>
          <p:cNvPr id="1181" name="Picture 2" descr="C:\Users\No952\Downloads\QR_769526.png"/>
          <p:cNvPicPr>
            <a:picLocks noChangeAspect="1" noChangeArrowheads="1"/>
          </p:cNvPicPr>
          <p:nvPr/>
        </p:nvPicPr>
        <p:blipFill>
          <a:blip r:embed="rId2" r:link="rId1"/>
          <a:stretch>
            <a:fillRect/>
          </a:stretch>
        </p:blipFill>
        <p:spPr>
          <a:xfrm>
            <a:off x="4130724" y="9071509"/>
            <a:ext cx="796551" cy="796551"/>
          </a:xfrm>
          <a:prstGeom prst="rect">
            <a:avLst/>
          </a:prstGeom>
          <a:noFill/>
          <a:ln>
            <a:noFill/>
          </a:ln>
        </p:spPr>
      </p:pic>
      <p:sp>
        <p:nvSpPr>
          <p:cNvPr id="1182" name="テキスト ボックス 29"/>
          <p:cNvSpPr txBox="1"/>
          <p:nvPr/>
        </p:nvSpPr>
        <p:spPr>
          <a:xfrm>
            <a:off x="300426" y="1270242"/>
            <a:ext cx="337371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1183" name="テキスト ボックス 53"/>
          <p:cNvSpPr txBox="1"/>
          <p:nvPr/>
        </p:nvSpPr>
        <p:spPr>
          <a:xfrm>
            <a:off x="331784" y="234700"/>
            <a:ext cx="6822835" cy="553105"/>
          </a:xfrm>
          <a:prstGeom prst="rect">
            <a:avLst/>
          </a:prstGeom>
          <a:gradFill flip="none" rotWithShape="1">
            <a:gsLst>
              <a:gs pos="0">
                <a:schemeClr val="accent1">
                  <a:lumMod val="0"/>
                  <a:lumOff val="100000"/>
                </a:schemeClr>
              </a:gs>
              <a:gs pos="35000">
                <a:schemeClr val="accent1">
                  <a:lumMod val="0"/>
                  <a:lumOff val="100000"/>
                </a:schemeClr>
              </a:gs>
              <a:gs pos="100000">
                <a:schemeClr val="accent1"/>
              </a:gs>
            </a:gsLst>
            <a:path path="circle">
              <a:fillToRect l="50000" t="-80000" r="50000" b="180000"/>
            </a:path>
            <a:tileRect/>
          </a:gradFill>
          <a:ln/>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3000" b="1" spc="50" dirty="0" smtClean="0">
                <a:ln w="11430"/>
                <a:gradFill>
                  <a:gsLst>
                    <a:gs pos="25000">
                      <a:schemeClr val="accent2">
                        <a:satMod val="155000"/>
                      </a:schemeClr>
                    </a:gs>
                    <a:gs pos="100000">
                      <a:schemeClr val="accent2">
                        <a:shade val="45000"/>
                        <a:satMod val="165000"/>
                      </a:schemeClr>
                    </a:gs>
                  </a:gsLst>
                  <a:lin ang="5400000" scaled="0"/>
                  <a:tileRect/>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門松づくり/クリスマスリース手作業楽しむ</a:t>
            </a:r>
            <a:endParaRPr lang="en-US" altLang="ja-JP" sz="3000" b="1" spc="50" dirty="0" smtClean="0">
              <a:ln w="11430"/>
              <a:gradFill>
                <a:gsLst>
                  <a:gs pos="25000">
                    <a:schemeClr val="accent2">
                      <a:satMod val="155000"/>
                    </a:schemeClr>
                  </a:gs>
                  <a:gs pos="100000">
                    <a:schemeClr val="accent2">
                      <a:shade val="45000"/>
                      <a:satMod val="165000"/>
                    </a:schemeClr>
                  </a:gs>
                </a:gsLst>
                <a:lin ang="5400000" scaled="0"/>
                <a:tileRect/>
              </a:gra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endParaRPr>
          </a:p>
        </p:txBody>
      </p:sp>
      <p:sp>
        <p:nvSpPr>
          <p:cNvPr id="1184" name="正方形/長方形 27"/>
          <p:cNvSpPr/>
          <p:nvPr/>
        </p:nvSpPr>
        <p:spPr>
          <a:xfrm>
            <a:off x="252631" y="808577"/>
            <a:ext cx="3461759" cy="2307431"/>
          </a:xfrm>
          <a:prstGeom prst="rect">
            <a:avLst/>
          </a:prstGeom>
        </p:spPr>
        <p:txBody>
          <a:bodyPr wrap="square">
            <a:spAutoFit/>
          </a:bodyPr>
          <a:lstStyle/>
          <a:p>
            <a:r>
              <a:rPr lang="en-US" altLang="ja-JP" sz="1200" dirty="0" smtClean="0">
                <a:latin typeface="Meiryo UI"/>
                <a:ea typeface="Meiryo UI"/>
              </a:rPr>
              <a:t>【クリスマスモールリースづくり</a:t>
            </a:r>
            <a:r>
              <a:rPr lang="en-US" altLang="ja-JP" sz="1200" dirty="0" smtClean="0">
                <a:latin typeface="Meiryo UI"/>
                <a:ea typeface="Meiryo UI"/>
              </a:rPr>
              <a:t>】</a:t>
            </a:r>
            <a:endParaRPr sz="1200">
              <a:latin typeface="Meiryo UI"/>
              <a:ea typeface="Meiryo UI"/>
            </a:endParaRPr>
          </a:p>
          <a:p>
            <a:pPr algn="l"/>
            <a:r>
              <a:rPr lang="ja-JP" altLang="en-US" sz="1200">
                <a:latin typeface="Meiryo UI"/>
                <a:ea typeface="Meiryo UI"/>
              </a:rPr>
              <a:t>　12月、入所者の方々と一緒にモールを使ったクリスマスリース作りを行いました。やわらかい素材を生かし、思い思いの形に仕上げる創作活動で、会場は笑顔に包まれました。</a:t>
            </a:r>
            <a:endParaRPr sz="1200">
              <a:latin typeface="Meiryo UI"/>
              <a:ea typeface="Meiryo UI"/>
            </a:endParaRPr>
          </a:p>
          <a:p>
            <a:pPr algn="l"/>
            <a:r>
              <a:rPr lang="ja-JP" altLang="en-US" sz="1200">
                <a:latin typeface="Meiryo UI"/>
                <a:ea typeface="Meiryo UI"/>
              </a:rPr>
              <a:t>　</a:t>
            </a:r>
            <a:r>
              <a:rPr lang="ja-JP" altLang="en-US" sz="1200">
                <a:latin typeface="Meiryo UI"/>
                <a:ea typeface="Meiryo UI"/>
              </a:rPr>
              <a:t>職員が作り方の手順を示したあと、参加者は好みの色を選び、モールをねじったり丸めたりしながらリースの形を整えていきました。飾りとして、リボンや鈴、星形のパーツも加えられ、個性あふれる作品が完成しました。</a:t>
            </a:r>
            <a:endParaRPr lang="ja-JP" altLang="en-US" sz="1200">
              <a:latin typeface="Meiryo UI"/>
              <a:ea typeface="Meiryo UI"/>
            </a:endParaRPr>
          </a:p>
          <a:p>
            <a:pPr algn="l"/>
            <a:r>
              <a:rPr lang="ja-JP" altLang="en-US" sz="1200">
                <a:latin typeface="Meiryo UI"/>
                <a:ea typeface="Meiryo UI"/>
              </a:rPr>
              <a:t>「簡単に形が変えられて楽しい」「自分だけのリースができた」といった声が聞かれ、施設内に季節感を演出しました。</a:t>
            </a:r>
            <a:endParaRPr lang="en-US" altLang="ja-JP" sz="1200" dirty="0">
              <a:latin typeface="Meiryo UI"/>
              <a:ea typeface="Meiryo UI"/>
            </a:endParaRPr>
          </a:p>
        </p:txBody>
      </p:sp>
      <p:sp>
        <p:nvSpPr>
          <p:cNvPr id="1185" name="正方形/長方形 28"/>
          <p:cNvSpPr/>
          <p:nvPr/>
        </p:nvSpPr>
        <p:spPr>
          <a:xfrm>
            <a:off x="3677867" y="2287935"/>
            <a:ext cx="3559382" cy="2122765"/>
          </a:xfrm>
          <a:prstGeom prst="rect">
            <a:avLst/>
          </a:prstGeom>
        </p:spPr>
        <p:txBody>
          <a:bodyPr wrap="square">
            <a:spAutoFit/>
          </a:bodyPr>
          <a:lstStyle/>
          <a:p>
            <a:r>
              <a:rPr lang="en-US" altLang="ja-JP" sz="1200" dirty="0" smtClean="0">
                <a:latin typeface="Meiryo UI"/>
                <a:ea typeface="Meiryo UI"/>
              </a:rPr>
              <a:t>【門松づくり</a:t>
            </a:r>
            <a:r>
              <a:rPr lang="en-US" altLang="ja-JP" sz="1200" dirty="0" smtClean="0">
                <a:latin typeface="Meiryo UI"/>
                <a:ea typeface="Meiryo UI"/>
              </a:rPr>
              <a:t>】</a:t>
            </a:r>
            <a:endParaRPr sz="1200">
              <a:latin typeface="Meiryo UI"/>
              <a:ea typeface="Meiryo UI"/>
            </a:endParaRPr>
          </a:p>
          <a:p>
            <a:pPr algn="l"/>
            <a:r>
              <a:rPr lang="ja-JP" altLang="en-US" sz="1200">
                <a:latin typeface="Meiryo UI"/>
                <a:ea typeface="Meiryo UI"/>
              </a:rPr>
              <a:t>　年末、入所者の方々とともに折り紙で門松を作るレクリエーションを行いました。色紙を重ねて仕上げる作業に集中しながら、新年を迎える喜びを分かち合いました。</a:t>
            </a:r>
            <a:endParaRPr sz="1200">
              <a:latin typeface="Meiryo UI"/>
              <a:ea typeface="Meiryo UI"/>
            </a:endParaRPr>
          </a:p>
          <a:p>
            <a:pPr algn="l"/>
            <a:r>
              <a:rPr lang="ja-JP" altLang="en-US" sz="1200">
                <a:latin typeface="Meiryo UI"/>
                <a:ea typeface="Meiryo UI"/>
              </a:rPr>
              <a:t>　当日は、職員が作り方を説明し、参加者一人ひとりが思い思いの色を選んで作業を進めました。竹や松を模した折り紙を丁寧に貼り合わせると、机の上には華やかな門松が並びました。</a:t>
            </a:r>
            <a:endParaRPr sz="1200">
              <a:latin typeface="Meiryo UI"/>
              <a:ea typeface="Meiryo UI"/>
            </a:endParaRPr>
          </a:p>
          <a:p>
            <a:pPr algn="l"/>
            <a:r>
              <a:rPr lang="ja-JP" altLang="en-US" sz="1200">
                <a:latin typeface="Meiryo UI"/>
                <a:ea typeface="Meiryo UI"/>
              </a:rPr>
              <a:t>「細かい作業だけど完成すると達成感がある」と笑顔が多く見られました。完成した作品は各居室や共有スペースに飾られ、施設内が正月らしい雰囲気になりました。</a:t>
            </a:r>
            <a:r>
              <a:rPr lang="ja-JP" altLang="en-US" sz="1200" dirty="0">
                <a:latin typeface="Meiryo UI"/>
                <a:ea typeface="Meiryo UI"/>
              </a:rPr>
              <a:t>　</a:t>
            </a:r>
            <a:endParaRPr lang="en-US" altLang="ja-JP" sz="1200" dirty="0">
              <a:latin typeface="Meiryo UI"/>
              <a:ea typeface="Meiryo UI"/>
            </a:endParaRPr>
          </a:p>
        </p:txBody>
      </p:sp>
      <p:sp>
        <p:nvSpPr>
          <p:cNvPr id="1186" name="テキスト ボックス 57"/>
          <p:cNvSpPr txBox="1"/>
          <p:nvPr/>
        </p:nvSpPr>
        <p:spPr>
          <a:xfrm>
            <a:off x="5965877" y="9131001"/>
            <a:ext cx="46731" cy="132373"/>
          </a:xfrm>
          <a:prstGeom prst="rect">
            <a:avLst/>
          </a:prstGeom>
          <a:noFill/>
        </p:spPr>
        <p:txBody>
          <a:bodyPr wrap="square" rtlCol="0">
            <a:spAutoFit/>
          </a:bodyPr>
          <a:lstStyle/>
          <a:p>
            <a:endParaRPr kumimoji="1" lang="ja-JP" altLang="en-US" dirty="0"/>
          </a:p>
        </p:txBody>
      </p:sp>
      <p:sp>
        <p:nvSpPr>
          <p:cNvPr id="1187" name="テキスト ボックス 60"/>
          <p:cNvSpPr txBox="1"/>
          <p:nvPr/>
        </p:nvSpPr>
        <p:spPr>
          <a:xfrm>
            <a:off x="5108397" y="9117942"/>
            <a:ext cx="45719" cy="98612"/>
          </a:xfrm>
          <a:prstGeom prst="rect">
            <a:avLst/>
          </a:prstGeom>
          <a:noFill/>
        </p:spPr>
        <p:txBody>
          <a:bodyPr wrap="square" rtlCol="0">
            <a:spAutoFit/>
          </a:bodyPr>
          <a:lstStyle/>
          <a:p>
            <a:endParaRPr kumimoji="1" lang="ja-JP" altLang="en-US" dirty="0"/>
          </a:p>
        </p:txBody>
      </p:sp>
      <p:sp>
        <p:nvSpPr>
          <p:cNvPr id="1188" name="角丸四角形吹き出し 1124"/>
          <p:cNvSpPr/>
          <p:nvPr/>
        </p:nvSpPr>
        <p:spPr>
          <a:xfrm>
            <a:off x="4529000" y="7146700"/>
            <a:ext cx="874325" cy="1525450"/>
          </a:xfrm>
          <a:prstGeom prst="wedgeRoundRectCallout">
            <a:avLst>
              <a:gd name="adj1" fmla="val 63966"/>
              <a:gd name="adj2" fmla="val 99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Meiryo UI" panose="020B0604030504040204" pitchFamily="50" charset="-128"/>
                <a:ea typeface="Meiryo UI" panose="020B0604030504040204" pitchFamily="50" charset="-128"/>
              </a:rPr>
              <a:t>スライドを用いて、腰痛のメカニズムや解消法をご説明させていただきました！！</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pic>
        <p:nvPicPr>
          <p:cNvPr id="1189" name="図 53"/>
          <p:cNvPicPr>
            <a:picLocks noChangeAspect="1"/>
          </p:cNvPicPr>
          <p:nvPr/>
        </p:nvPicPr>
        <p:blipFill>
          <a:blip r:embed="rId3"/>
          <a:stretch>
            <a:fillRect/>
          </a:stretch>
        </p:blipFill>
        <p:spPr>
          <a:xfrm>
            <a:off x="359584" y="7190535"/>
            <a:ext cx="2053555" cy="1540165"/>
          </a:xfrm>
          <a:prstGeom prst="rect">
            <a:avLst/>
          </a:prstGeom>
        </p:spPr>
      </p:pic>
      <p:pic>
        <p:nvPicPr>
          <p:cNvPr id="1190" name="図 54"/>
          <p:cNvPicPr>
            <a:picLocks noChangeAspect="1"/>
          </p:cNvPicPr>
          <p:nvPr/>
        </p:nvPicPr>
        <p:blipFill>
          <a:blip r:embed="rId4"/>
          <a:stretch>
            <a:fillRect/>
          </a:stretch>
        </p:blipFill>
        <p:spPr>
          <a:xfrm>
            <a:off x="2476532" y="7206928"/>
            <a:ext cx="2032198" cy="1524148"/>
          </a:xfrm>
          <a:prstGeom prst="rect">
            <a:avLst/>
          </a:prstGeom>
        </p:spPr>
      </p:pic>
      <p:pic>
        <p:nvPicPr>
          <p:cNvPr id="1191" name="図 55"/>
          <p:cNvPicPr>
            <a:picLocks noChangeAspect="1"/>
          </p:cNvPicPr>
          <p:nvPr/>
        </p:nvPicPr>
        <p:blipFill>
          <a:blip r:embed="rId5"/>
          <a:stretch>
            <a:fillRect/>
          </a:stretch>
        </p:blipFill>
        <p:spPr>
          <a:xfrm>
            <a:off x="5473216" y="7275144"/>
            <a:ext cx="1691415" cy="1268563"/>
          </a:xfrm>
          <a:prstGeom prst="rect">
            <a:avLst/>
          </a:prstGeom>
        </p:spPr>
      </p:pic>
      <p:sp>
        <p:nvSpPr>
          <p:cNvPr id="1192" name="テキスト ボックス 59"/>
          <p:cNvSpPr txBox="1"/>
          <p:nvPr/>
        </p:nvSpPr>
        <p:spPr>
          <a:xfrm>
            <a:off x="317317" y="5095935"/>
            <a:ext cx="6851769" cy="2122765"/>
          </a:xfrm>
          <a:prstGeom prst="rect">
            <a:avLst/>
          </a:prstGeom>
          <a:noFill/>
          <a:ln>
            <a:noFill/>
          </a:ln>
        </p:spPr>
        <p:txBody>
          <a:bodyPr wrap="square" rtlCol="0">
            <a:spAutoFit/>
          </a:bodyPr>
          <a:lstStyle/>
          <a:p>
            <a:pPr algn="l"/>
            <a:r>
              <a:rPr lang="ja-JP" altLang="en-US" sz="1200">
                <a:latin typeface="Meiryo UI"/>
                <a:ea typeface="Meiryo UI"/>
              </a:rPr>
              <a:t>　</a:t>
            </a:r>
            <a:r>
              <a:rPr lang="ja-JP" altLang="en-US" sz="1200">
                <a:latin typeface="Meiryo UI"/>
                <a:ea typeface="Meiryo UI"/>
              </a:rPr>
              <a:t>地域と連携した健康づくりを推進する取り組みの一環として、</a:t>
            </a:r>
            <a:r>
              <a:rPr lang="ja-JP" altLang="en-US" sz="1200">
                <a:latin typeface="Meiryo UI"/>
                <a:ea typeface="Meiryo UI"/>
              </a:rPr>
              <a:t>介護医療院エスペーロで昨年11月、地域住民を対象とした「腰痛予防体操教室」が開かれました。13名が参加し、理学療法士の指導のもと、安全に取り組める体操と姿勢の工夫について学びました。</a:t>
            </a:r>
            <a:r>
              <a:rPr lang="ja-JP" altLang="en-US" sz="1200">
                <a:latin typeface="Meiryo UI"/>
                <a:ea typeface="Meiryo UI"/>
              </a:rPr>
              <a:t>約1時間のプログラムでは、ストレッチや準備運動、腰に負担をかけにくい動作のポイントを段階的に紹介し、理学療法士が個別に動きを確認しながら、無理のない範囲で継続できる方法を助言しました。</a:t>
            </a:r>
            <a:endParaRPr sz="1200">
              <a:latin typeface="Meiryo UI"/>
              <a:ea typeface="Meiryo UI"/>
            </a:endParaRPr>
          </a:p>
          <a:p>
            <a:pPr algn="l"/>
            <a:r>
              <a:rPr lang="ja-JP" altLang="en-US" sz="1200">
                <a:latin typeface="Meiryo UI"/>
                <a:ea typeface="Meiryo UI"/>
              </a:rPr>
              <a:t>　参加者からは「自宅で取り入れやすい」「正しい姿勢が分かり安心した」との声が寄せられました。講師をつとめた職員</a:t>
            </a:r>
            <a:r>
              <a:rPr lang="ja-JP" altLang="en-US" sz="1200">
                <a:latin typeface="Meiryo UI"/>
                <a:ea typeface="Meiryo UI"/>
              </a:rPr>
              <a:t>は「腰痛予防は日常生活の習慣づくりが大切。地域の皆さんとともに健康づくりを進めたい」と話します。</a:t>
            </a:r>
            <a:endParaRPr sz="1200">
              <a:latin typeface="Meiryo UI"/>
              <a:ea typeface="Meiryo UI"/>
            </a:endParaRPr>
          </a:p>
          <a:p>
            <a:pPr algn="l"/>
            <a:endParaRPr lang="ja-JP" altLang="en-US" sz="1200">
              <a:latin typeface="Meiryo UI"/>
              <a:ea typeface="Meiryo UI"/>
            </a:endParaRPr>
          </a:p>
          <a:p>
            <a:pPr algn="l"/>
            <a:r>
              <a:rPr lang="ja-JP" altLang="en-US" sz="1200">
                <a:latin typeface="Meiryo UI"/>
                <a:ea typeface="Meiryo UI"/>
              </a:rPr>
              <a:t>　今後も活動を継続し、</a:t>
            </a:r>
            <a:r>
              <a:rPr lang="ja-JP" altLang="en-US" sz="1200">
                <a:latin typeface="Meiryo UI"/>
                <a:ea typeface="Meiryo UI"/>
              </a:rPr>
              <a:t>次回は3月7日（土）に「</a:t>
            </a:r>
            <a:r>
              <a:rPr lang="ja-JP" altLang="en-US" sz="1200">
                <a:latin typeface="Meiryo UI"/>
                <a:ea typeface="Meiryo UI"/>
              </a:rPr>
              <a:t>肩こり予防体操」を</a:t>
            </a:r>
            <a:r>
              <a:rPr lang="ja-JP" altLang="en-US" sz="1200">
                <a:latin typeface="Meiryo UI"/>
                <a:ea typeface="Meiryo UI"/>
              </a:rPr>
              <a:t>参加費無料にて</a:t>
            </a:r>
            <a:r>
              <a:rPr lang="ja-JP" altLang="en-US" sz="1200">
                <a:latin typeface="Meiryo UI"/>
                <a:ea typeface="Meiryo UI"/>
              </a:rPr>
              <a:t>開催予定。募集や申し込み方法などの詳細は、地域回覧板、当施設や平和台病院内掲示でご案内いたします。</a:t>
            </a:r>
            <a:endParaRPr sz="1200">
              <a:latin typeface="Meiryo UI"/>
              <a:ea typeface="Meiryo UI"/>
            </a:endParaRPr>
          </a:p>
          <a:p>
            <a:r>
              <a:rPr lang="ja-JP" altLang="en-US" sz="1200" dirty="0" smtClean="0">
                <a:latin typeface="Meiryo UI"/>
                <a:ea typeface="Meiryo UI"/>
              </a:rPr>
              <a:t>　</a:t>
            </a:r>
            <a:endParaRPr lang="ja-JP" altLang="en-US" sz="1200" dirty="0" smtClean="0">
              <a:latin typeface="Meiryo UI"/>
              <a:ea typeface="Meiryo UI"/>
            </a:endParaRPr>
          </a:p>
        </p:txBody>
      </p:sp>
      <p:sp>
        <p:nvSpPr>
          <p:cNvPr id="1193" name="テキスト 63"/>
          <p:cNvSpPr txBox="1"/>
          <p:nvPr/>
        </p:nvSpPr>
        <p:spPr>
          <a:xfrm>
            <a:off x="2265680" y="3119120"/>
            <a:ext cx="1405509" cy="414605"/>
          </a:xfrm>
          <a:prstGeom prst="rect">
            <a:avLst/>
          </a:prstGeom>
        </p:spPr>
        <p:txBody>
          <a:bodyPr>
            <a:spAutoFit/>
          </a:bodyPr>
          <a:p>
            <a:pPr>
              <a:defRPr lang="ja-JP" altLang="en-US"/>
            </a:pPr>
            <a:endParaRPr lang="ja-JP" altLang="en-US"/>
          </a:p>
        </p:txBody>
      </p:sp>
      <p:pic>
        <p:nvPicPr>
          <p:cNvPr id="1194" name="図 64"/>
          <p:cNvPicPr>
            <a:picLocks noChangeAspect="1"/>
          </p:cNvPicPr>
          <p:nvPr/>
        </p:nvPicPr>
        <p:blipFill>
          <a:blip r:embed="rId6"/>
          <a:stretch>
            <a:fillRect/>
          </a:stretch>
        </p:blipFill>
        <p:spPr>
          <a:xfrm>
            <a:off x="2268631" y="3108561"/>
            <a:ext cx="1305240" cy="1374139"/>
          </a:xfrm>
          <a:prstGeom prst="rect">
            <a:avLst/>
          </a:prstGeom>
        </p:spPr>
      </p:pic>
      <p:pic>
        <p:nvPicPr>
          <p:cNvPr id="1195" name="図 65"/>
          <p:cNvPicPr>
            <a:picLocks noChangeAspect="1"/>
          </p:cNvPicPr>
          <p:nvPr/>
        </p:nvPicPr>
        <p:blipFill>
          <a:blip r:embed="rId7"/>
          <a:stretch>
            <a:fillRect/>
          </a:stretch>
        </p:blipFill>
        <p:spPr>
          <a:xfrm>
            <a:off x="388079" y="3114700"/>
            <a:ext cx="1808552" cy="1356415"/>
          </a:xfrm>
          <a:prstGeom prst="rect">
            <a:avLst/>
          </a:prstGeom>
        </p:spPr>
      </p:pic>
      <p:pic>
        <p:nvPicPr>
          <p:cNvPr id="1196" name="図 66"/>
          <p:cNvPicPr>
            <a:picLocks noChangeAspect="1"/>
          </p:cNvPicPr>
          <p:nvPr/>
        </p:nvPicPr>
        <p:blipFill>
          <a:blip r:embed="rId8"/>
          <a:stretch>
            <a:fillRect/>
          </a:stretch>
        </p:blipFill>
        <p:spPr>
          <a:xfrm>
            <a:off x="5189932" y="859675"/>
            <a:ext cx="2046699" cy="1535025"/>
          </a:xfrm>
          <a:prstGeom prst="rect">
            <a:avLst/>
          </a:prstGeom>
        </p:spPr>
      </p:pic>
      <p:pic>
        <p:nvPicPr>
          <p:cNvPr id="1197" name="図 67"/>
          <p:cNvPicPr>
            <a:picLocks noChangeAspect="1"/>
          </p:cNvPicPr>
          <p:nvPr/>
        </p:nvPicPr>
        <p:blipFill>
          <a:blip r:embed="rId9"/>
          <a:stretch>
            <a:fillRect/>
          </a:stretch>
        </p:blipFill>
        <p:spPr>
          <a:xfrm>
            <a:off x="3756323" y="882582"/>
            <a:ext cx="1392308" cy="1410234"/>
          </a:xfrm>
          <a:prstGeom prst="rect">
            <a:avLst/>
          </a:prstGeom>
        </p:spPr>
      </p:pic>
      <p:sp>
        <p:nvSpPr>
          <p:cNvPr id="1198" name="図形 107"/>
          <p:cNvSpPr/>
          <p:nvPr/>
        </p:nvSpPr>
        <p:spPr>
          <a:xfrm>
            <a:off x="833120" y="3171711"/>
            <a:ext cx="214128" cy="23097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99" name="図形 108"/>
          <p:cNvSpPr/>
          <p:nvPr/>
        </p:nvSpPr>
        <p:spPr>
          <a:xfrm>
            <a:off x="1692631" y="3258700"/>
            <a:ext cx="214128" cy="23097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00" name="図形 109"/>
          <p:cNvSpPr/>
          <p:nvPr/>
        </p:nvSpPr>
        <p:spPr>
          <a:xfrm>
            <a:off x="5580631" y="1098700"/>
            <a:ext cx="214128" cy="23097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01" name="図形 110"/>
          <p:cNvSpPr/>
          <p:nvPr/>
        </p:nvSpPr>
        <p:spPr>
          <a:xfrm>
            <a:off x="455551" y="3349317"/>
            <a:ext cx="215234" cy="25163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Tree>
    <p:extLst>
      <p:ext uri="{BB962C8B-B14F-4D97-AF65-F5344CB8AC3E}">
        <p14:creationId xmlns:p14="http://schemas.microsoft.com/office/powerpoint/2010/main" val="26626544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0</TotalTime>
  <Words>233</Words>
  <Application>JUST Focus</Application>
  <Paragraphs>63</Paragraph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vt:i4>
      </vt:variant>
    </vt:vector>
  </HeadingPairs>
  <TitlesOfParts>
    <vt:vector size="11" baseType="lpstr">
      <vt:lpstr>HGP創英角ﾎﾟｯﾌﾟ体</vt:lpstr>
      <vt:lpstr>Meiryo UI</vt:lpstr>
      <vt:lpstr>ＭＳ Ｐゴシック</vt:lpstr>
      <vt:lpstr>メイリオ</vt:lpstr>
      <vt:lpstr>Arial</vt:lpstr>
      <vt:lpstr>Calibri</vt:lpstr>
      <vt:lpstr>Calibri Light</vt:lpstr>
      <vt:lpstr>Courier New</vt:lpstr>
      <vt:lpstr>Office テーマ</vt:lpstr>
      <vt:lpstr>PowerPoint プレゼンテーション</vt:lpstr>
      <vt:lpstr>PowerPoint プレゼンテーション</vt:lpstr>
    </vt:vector>
  </TitlesOfParts>
  <LinksUpToDate>false</LinksUpToDate>
  <SharedDoc>false</SharedDoc>
  <HyperlinksChanged>false</HyperlinksChanged>
  <AppVersion>5.0.4</AppVersion>
  <PresentationFormat>ユーザー設定</PresentationFormat>
  <Slides>2</Slides>
  <Notes>2</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erms:created xsi:type="dcterms:W3CDTF">2019-05-17T06:41:47Z</dcterms:created>
  <dcterms:modified xsi:type="dcterms:W3CDTF">2026-02-19T00:22:14Z</dcterms:modified>
  <cp:revision>159</cp:revision>
</cp:coreProperties>
</file>

<file path=docProps/custom.xml><?xml version="1.0" encoding="utf-8"?>
<Properties xmlns:vt="http://schemas.openxmlformats.org/officeDocument/2006/docPropsVTypes" xmlns="http://schemas.openxmlformats.org/officeDocument/2006/custom-properties">
  <property fmtid="{D5CDD505-2E9C-101B-9397-08002B2CF9AE}" pid="2" name="_TemplateID">
    <vt:lpwstr>TC027762269991</vt:lpwstr>
  </property>
</Properties>
</file>